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922" r:id="rId5"/>
    <p:sldId id="266" r:id="rId6"/>
    <p:sldId id="265" r:id="rId7"/>
    <p:sldId id="902" r:id="rId8"/>
    <p:sldId id="925" r:id="rId9"/>
    <p:sldId id="926" r:id="rId10"/>
    <p:sldId id="927" r:id="rId11"/>
    <p:sldId id="259" r:id="rId12"/>
    <p:sldId id="3852" r:id="rId13"/>
    <p:sldId id="3847" r:id="rId14"/>
    <p:sldId id="471" r:id="rId15"/>
    <p:sldId id="3851" r:id="rId16"/>
    <p:sldId id="267" r:id="rId17"/>
    <p:sldId id="268" r:id="rId18"/>
    <p:sldId id="269" r:id="rId19"/>
    <p:sldId id="270" r:id="rId20"/>
    <p:sldId id="273" r:id="rId21"/>
    <p:sldId id="271" r:id="rId22"/>
    <p:sldId id="272"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lvl1pPr>
    <a:lvl2pPr marL="544387" marR="0" indent="0" algn="l" defTabSz="1088775" rtl="0" fontAlgn="auto" latinLnBrk="0" hangingPunct="0">
      <a:lnSpc>
        <a:spcPct val="100000"/>
      </a:lnSpc>
      <a:spcBef>
        <a:spcPts val="0"/>
      </a:spcBef>
      <a:spcAft>
        <a:spcPts val="0"/>
      </a:spcAft>
      <a:buClrTx/>
      <a:buSzPct val="100000"/>
      <a:buFontTx/>
      <a:buChar char="•"/>
      <a:tabLst/>
      <a:defRPr kumimoji="0" sz="2100" b="0" i="0" u="none" strike="noStrike" cap="none" spc="0" normalizeH="0" baseline="0">
        <a:ln>
          <a:noFill/>
        </a:ln>
        <a:solidFill>
          <a:srgbClr val="000000"/>
        </a:solidFill>
        <a:effectLst/>
        <a:uFillTx/>
        <a:latin typeface="+mn-lt"/>
        <a:ea typeface="+mn-ea"/>
        <a:cs typeface="+mn-cs"/>
        <a:sym typeface="Helvetica"/>
      </a:defRPr>
    </a:lvl2pPr>
    <a:lvl3pPr marL="1088775" marR="0" indent="0" algn="l" defTabSz="1088775" rtl="0" fontAlgn="auto" latinLnBrk="0" hangingPunct="0">
      <a:lnSpc>
        <a:spcPct val="100000"/>
      </a:lnSpc>
      <a:spcBef>
        <a:spcPts val="0"/>
      </a:spcBef>
      <a:spcAft>
        <a:spcPts val="0"/>
      </a:spcAft>
      <a:buClrTx/>
      <a:buSzPct val="80000"/>
      <a:buFontTx/>
      <a:buChar char="■"/>
      <a:tabLst/>
      <a:defRPr kumimoji="0" sz="2100" b="0" i="0" u="none" strike="noStrike" cap="none" spc="0" normalizeH="0" baseline="0">
        <a:ln>
          <a:noFill/>
        </a:ln>
        <a:solidFill>
          <a:srgbClr val="000000"/>
        </a:solidFill>
        <a:effectLst/>
        <a:uFillTx/>
        <a:latin typeface="+mn-lt"/>
        <a:ea typeface="+mn-ea"/>
        <a:cs typeface="+mn-cs"/>
        <a:sym typeface="Helvetica"/>
      </a:defRPr>
    </a:lvl3pPr>
    <a:lvl4pPr marL="1633164" marR="0" indent="0" algn="l" defTabSz="1088775" rtl="0" fontAlgn="auto" latinLnBrk="0" hangingPunct="0">
      <a:lnSpc>
        <a:spcPct val="100000"/>
      </a:lnSpc>
      <a:spcBef>
        <a:spcPts val="0"/>
      </a:spcBef>
      <a:spcAft>
        <a:spcPts val="0"/>
      </a:spcAft>
      <a:buClrTx/>
      <a:buSzPct val="80000"/>
      <a:buFontTx/>
      <a:buChar char=""/>
      <a:tabLst/>
      <a:defRPr kumimoji="0" sz="2100" b="0" i="0" u="none" strike="noStrike" cap="none" spc="0" normalizeH="0" baseline="0">
        <a:ln>
          <a:noFill/>
        </a:ln>
        <a:solidFill>
          <a:srgbClr val="000000"/>
        </a:solidFill>
        <a:effectLst/>
        <a:uFillTx/>
        <a:latin typeface="+mn-lt"/>
        <a:ea typeface="+mn-ea"/>
        <a:cs typeface="+mn-cs"/>
        <a:sym typeface="Helvetica"/>
      </a:defRPr>
    </a:lvl4pPr>
    <a:lvl5pPr marL="2177550" marR="0" indent="0" algn="l" defTabSz="1088775" rtl="0" fontAlgn="auto" latinLnBrk="0" hangingPunct="0">
      <a:lnSpc>
        <a:spcPct val="100000"/>
      </a:lnSpc>
      <a:spcBef>
        <a:spcPts val="0"/>
      </a:spcBef>
      <a:spcAft>
        <a:spcPts val="0"/>
      </a:spcAft>
      <a:buClrTx/>
      <a:buSzPct val="80000"/>
      <a:buFontTx/>
      <a:buChar char=""/>
      <a:tabLst/>
      <a:defRPr kumimoji="0" sz="2100" b="0" i="0" u="none" strike="noStrike" cap="none" spc="0" normalizeH="0" baseline="0">
        <a:ln>
          <a:noFill/>
        </a:ln>
        <a:solidFill>
          <a:srgbClr val="000000"/>
        </a:solidFill>
        <a:effectLst/>
        <a:uFillTx/>
        <a:latin typeface="+mn-lt"/>
        <a:ea typeface="+mn-ea"/>
        <a:cs typeface="+mn-cs"/>
        <a:sym typeface="Helvetica"/>
      </a:defRPr>
    </a:lvl5pPr>
    <a:lvl6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lvl6pPr>
    <a:lvl7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lvl7pPr>
    <a:lvl8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lvl8pPr>
    <a:lvl9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9E2CA"/>
          </a:solidFill>
        </a:fill>
      </a:tcStyle>
    </a:wholeTbl>
    <a:band2H>
      <a:tcTxStyle/>
      <a:tcStyle>
        <a:tcBdr/>
        <a:fill>
          <a:solidFill>
            <a:srgbClr val="FCF1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DBEF"/>
          </a:solidFill>
        </a:fill>
      </a:tcStyle>
    </a:wholeTbl>
    <a:band2H>
      <a:tcTxStyle/>
      <a:tcStyle>
        <a:tcBdr/>
        <a:fill>
          <a:solidFill>
            <a:srgbClr val="E6EEF7"/>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5CAD8"/>
          </a:solidFill>
        </a:fill>
      </a:tcStyle>
    </a:wholeTbl>
    <a:band2H>
      <a:tcTxStyle/>
      <a:tcStyle>
        <a:tcBdr/>
        <a:fill>
          <a:solidFill>
            <a:srgbClr val="EBE6ED"/>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924" autoAdjust="0"/>
  </p:normalViewPr>
  <p:slideViewPr>
    <p:cSldViewPr snapToGrid="0">
      <p:cViewPr varScale="1">
        <p:scale>
          <a:sx n="56" d="100"/>
          <a:sy n="56" d="100"/>
        </p:scale>
        <p:origin x="1685"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1143000" y="685800"/>
            <a:ext cx="4572000" cy="3429000"/>
          </a:xfrm>
          <a:prstGeom prst="rect">
            <a:avLst/>
          </a:prstGeom>
        </p:spPr>
        <p:txBody>
          <a:bodyPr/>
          <a:lstStyle/>
          <a:p>
            <a:endParaRPr/>
          </a:p>
        </p:txBody>
      </p:sp>
      <p:sp>
        <p:nvSpPr>
          <p:cNvPr id="598" name="Shape 5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088775" latinLnBrk="0">
      <a:defRPr sz="1400">
        <a:latin typeface="+mj-lt"/>
        <a:ea typeface="+mj-ea"/>
        <a:cs typeface="+mj-cs"/>
        <a:sym typeface="Arial"/>
      </a:defRPr>
    </a:lvl1pPr>
    <a:lvl2pPr indent="228600" defTabSz="1088775" latinLnBrk="0">
      <a:defRPr sz="1400">
        <a:latin typeface="+mj-lt"/>
        <a:ea typeface="+mj-ea"/>
        <a:cs typeface="+mj-cs"/>
        <a:sym typeface="Arial"/>
      </a:defRPr>
    </a:lvl2pPr>
    <a:lvl3pPr indent="457200" defTabSz="1088775" latinLnBrk="0">
      <a:defRPr sz="1400">
        <a:latin typeface="+mj-lt"/>
        <a:ea typeface="+mj-ea"/>
        <a:cs typeface="+mj-cs"/>
        <a:sym typeface="Arial"/>
      </a:defRPr>
    </a:lvl3pPr>
    <a:lvl4pPr indent="685800" defTabSz="1088775" latinLnBrk="0">
      <a:defRPr sz="1400">
        <a:latin typeface="+mj-lt"/>
        <a:ea typeface="+mj-ea"/>
        <a:cs typeface="+mj-cs"/>
        <a:sym typeface="Arial"/>
      </a:defRPr>
    </a:lvl4pPr>
    <a:lvl5pPr indent="914400" defTabSz="1088775" latinLnBrk="0">
      <a:defRPr sz="1400">
        <a:latin typeface="+mj-lt"/>
        <a:ea typeface="+mj-ea"/>
        <a:cs typeface="+mj-cs"/>
        <a:sym typeface="Arial"/>
      </a:defRPr>
    </a:lvl5pPr>
    <a:lvl6pPr indent="1143000" defTabSz="1088775" latinLnBrk="0">
      <a:defRPr sz="1400">
        <a:latin typeface="+mj-lt"/>
        <a:ea typeface="+mj-ea"/>
        <a:cs typeface="+mj-cs"/>
        <a:sym typeface="Arial"/>
      </a:defRPr>
    </a:lvl6pPr>
    <a:lvl7pPr indent="1371600" defTabSz="1088775" latinLnBrk="0">
      <a:defRPr sz="1400">
        <a:latin typeface="+mj-lt"/>
        <a:ea typeface="+mj-ea"/>
        <a:cs typeface="+mj-cs"/>
        <a:sym typeface="Arial"/>
      </a:defRPr>
    </a:lvl7pPr>
    <a:lvl8pPr indent="1600200" defTabSz="1088775" latinLnBrk="0">
      <a:defRPr sz="1400">
        <a:latin typeface="+mj-lt"/>
        <a:ea typeface="+mj-ea"/>
        <a:cs typeface="+mj-cs"/>
        <a:sym typeface="Arial"/>
      </a:defRPr>
    </a:lvl8pPr>
    <a:lvl9pPr indent="1828800" defTabSz="1088775"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xfrm>
            <a:off x="381000" y="685800"/>
            <a:ext cx="6096000" cy="3429000"/>
          </a:xfrm>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pPr>
              <a:defRPr sz="1100"/>
            </a:pPr>
            <a:r>
              <a:rPr dirty="0" err="1"/>
              <a:t>Есть</a:t>
            </a:r>
            <a:r>
              <a:rPr dirty="0"/>
              <a:t> у </a:t>
            </a:r>
            <a:r>
              <a:rPr dirty="0" err="1"/>
              <a:t>нас</a:t>
            </a:r>
            <a:r>
              <a:rPr dirty="0"/>
              <a:t> </a:t>
            </a:r>
            <a:r>
              <a:rPr dirty="0" err="1"/>
              <a:t>один</a:t>
            </a:r>
            <a:r>
              <a:rPr dirty="0"/>
              <a:t> </a:t>
            </a:r>
            <a:r>
              <a:rPr dirty="0" err="1"/>
              <a:t>ресурс</a:t>
            </a:r>
            <a:r>
              <a:rPr dirty="0"/>
              <a:t>, </a:t>
            </a:r>
            <a:r>
              <a:rPr dirty="0" err="1"/>
              <a:t>который</a:t>
            </a:r>
            <a:r>
              <a:rPr dirty="0"/>
              <a:t> </a:t>
            </a:r>
            <a:r>
              <a:rPr dirty="0" err="1"/>
              <a:t>можно</a:t>
            </a:r>
            <a:r>
              <a:rPr dirty="0"/>
              <a:t> </a:t>
            </a:r>
            <a:r>
              <a:rPr dirty="0" err="1"/>
              <a:t>использовать</a:t>
            </a:r>
            <a:r>
              <a:rPr dirty="0"/>
              <a:t> </a:t>
            </a:r>
            <a:r>
              <a:rPr dirty="0" err="1"/>
              <a:t>для</a:t>
            </a:r>
            <a:r>
              <a:rPr dirty="0"/>
              <a:t> </a:t>
            </a:r>
            <a:r>
              <a:rPr dirty="0" err="1"/>
              <a:t>целей</a:t>
            </a:r>
            <a:r>
              <a:rPr dirty="0"/>
              <a:t> </a:t>
            </a:r>
            <a:r>
              <a:rPr dirty="0" err="1"/>
              <a:t>роста</a:t>
            </a:r>
            <a:r>
              <a:rPr dirty="0"/>
              <a:t> </a:t>
            </a:r>
            <a:r>
              <a:rPr dirty="0" err="1"/>
              <a:t>продаж</a:t>
            </a:r>
            <a:r>
              <a:rPr dirty="0"/>
              <a:t>, </a:t>
            </a:r>
            <a:r>
              <a:rPr dirty="0" err="1"/>
              <a:t>но</a:t>
            </a:r>
            <a:r>
              <a:rPr dirty="0"/>
              <a:t> </a:t>
            </a:r>
            <a:r>
              <a:rPr dirty="0" err="1"/>
              <a:t>мы</a:t>
            </a:r>
            <a:r>
              <a:rPr dirty="0"/>
              <a:t> о </a:t>
            </a:r>
            <a:r>
              <a:rPr dirty="0" err="1"/>
              <a:t>нем</a:t>
            </a:r>
            <a:r>
              <a:rPr dirty="0"/>
              <a:t> </a:t>
            </a:r>
            <a:r>
              <a:rPr dirty="0" err="1"/>
              <a:t>мало</a:t>
            </a:r>
            <a:r>
              <a:rPr dirty="0"/>
              <a:t> </a:t>
            </a:r>
            <a:r>
              <a:rPr dirty="0" err="1"/>
              <a:t>знаем</a:t>
            </a:r>
            <a:r>
              <a:rPr dirty="0"/>
              <a:t>. </a:t>
            </a:r>
            <a:r>
              <a:rPr dirty="0" err="1"/>
              <a:t>Это</a:t>
            </a:r>
            <a:r>
              <a:rPr dirty="0"/>
              <a:t> </a:t>
            </a:r>
            <a:r>
              <a:rPr dirty="0" err="1"/>
              <a:t>Учебный</a:t>
            </a:r>
            <a:r>
              <a:rPr dirty="0"/>
              <a:t> </a:t>
            </a:r>
            <a:r>
              <a:rPr dirty="0" err="1"/>
              <a:t>центр</a:t>
            </a:r>
            <a:r>
              <a:rPr dirty="0"/>
              <a:t> SAP. </a:t>
            </a:r>
            <a:r>
              <a:rPr dirty="0" err="1"/>
              <a:t>Обычно</a:t>
            </a:r>
            <a:r>
              <a:rPr dirty="0"/>
              <a:t> </a:t>
            </a:r>
            <a:r>
              <a:rPr dirty="0" err="1"/>
              <a:t>обучение</a:t>
            </a:r>
            <a:r>
              <a:rPr dirty="0"/>
              <a:t> </a:t>
            </a:r>
            <a:r>
              <a:rPr dirty="0" err="1"/>
              <a:t>возникает</a:t>
            </a:r>
            <a:r>
              <a:rPr dirty="0"/>
              <a:t> </a:t>
            </a:r>
            <a:r>
              <a:rPr dirty="0" err="1"/>
              <a:t>после</a:t>
            </a:r>
            <a:r>
              <a:rPr dirty="0"/>
              <a:t> </a:t>
            </a:r>
            <a:r>
              <a:rPr dirty="0" err="1"/>
              <a:t>продажи</a:t>
            </a:r>
            <a:r>
              <a:rPr dirty="0"/>
              <a:t> </a:t>
            </a:r>
            <a:r>
              <a:rPr dirty="0" err="1"/>
              <a:t>софта</a:t>
            </a:r>
            <a:r>
              <a:rPr dirty="0"/>
              <a:t>, </a:t>
            </a:r>
            <a:r>
              <a:rPr dirty="0" err="1"/>
              <a:t>но</a:t>
            </a:r>
            <a:r>
              <a:rPr dirty="0"/>
              <a:t> </a:t>
            </a:r>
            <a:r>
              <a:rPr dirty="0" err="1"/>
              <a:t>все</a:t>
            </a:r>
            <a:r>
              <a:rPr dirty="0"/>
              <a:t> </a:t>
            </a:r>
            <a:r>
              <a:rPr dirty="0" err="1"/>
              <a:t>чаще</a:t>
            </a:r>
            <a:r>
              <a:rPr dirty="0"/>
              <a:t> </a:t>
            </a:r>
            <a:r>
              <a:rPr dirty="0" err="1"/>
              <a:t>оно</a:t>
            </a:r>
            <a:r>
              <a:rPr dirty="0"/>
              <a:t> </a:t>
            </a:r>
            <a:r>
              <a:rPr dirty="0" err="1"/>
              <a:t>появляется</a:t>
            </a:r>
            <a:r>
              <a:rPr dirty="0"/>
              <a:t> </a:t>
            </a:r>
            <a:r>
              <a:rPr dirty="0" err="1"/>
              <a:t>до</a:t>
            </a:r>
            <a:r>
              <a:rPr dirty="0"/>
              <a:t> </a:t>
            </a:r>
            <a:r>
              <a:rPr dirty="0" err="1"/>
              <a:t>сделки</a:t>
            </a:r>
            <a:r>
              <a:rPr dirty="0"/>
              <a:t> и </a:t>
            </a:r>
            <a:r>
              <a:rPr dirty="0" err="1"/>
              <a:t>выполняет</a:t>
            </a:r>
            <a:r>
              <a:rPr dirty="0"/>
              <a:t> </a:t>
            </a:r>
            <a:r>
              <a:rPr dirty="0" err="1"/>
              <a:t>роль</a:t>
            </a:r>
            <a:r>
              <a:rPr dirty="0"/>
              <a:t> </a:t>
            </a:r>
            <a:r>
              <a:rPr dirty="0" err="1"/>
              <a:t>генерации</a:t>
            </a:r>
            <a:r>
              <a:rPr dirty="0"/>
              <a:t> </a:t>
            </a:r>
            <a:r>
              <a:rPr dirty="0" err="1"/>
              <a:t>спроса</a:t>
            </a:r>
            <a:r>
              <a:rPr dirty="0"/>
              <a:t> и business development. </a:t>
            </a:r>
          </a:p>
          <a:p>
            <a:pPr>
              <a:defRPr sz="1100"/>
            </a:pPr>
            <a:endParaRPr dirty="0"/>
          </a:p>
          <a:p>
            <a:pPr>
              <a:defRPr sz="1100"/>
            </a:pPr>
            <a:r>
              <a:rPr dirty="0" err="1"/>
              <a:t>Бывает</a:t>
            </a:r>
            <a:r>
              <a:rPr dirty="0"/>
              <a:t> </a:t>
            </a:r>
            <a:r>
              <a:rPr dirty="0" err="1"/>
              <a:t>так</a:t>
            </a:r>
            <a:r>
              <a:rPr dirty="0"/>
              <a:t>, </a:t>
            </a:r>
            <a:r>
              <a:rPr dirty="0" err="1"/>
              <a:t>что</a:t>
            </a:r>
            <a:r>
              <a:rPr dirty="0"/>
              <a:t> </a:t>
            </a:r>
            <a:r>
              <a:rPr dirty="0" err="1"/>
              <a:t>мы</a:t>
            </a:r>
            <a:r>
              <a:rPr dirty="0"/>
              <a:t> </a:t>
            </a:r>
            <a:r>
              <a:rPr dirty="0" err="1"/>
              <a:t>выводим</a:t>
            </a:r>
            <a:r>
              <a:rPr dirty="0"/>
              <a:t> </a:t>
            </a:r>
            <a:r>
              <a:rPr dirty="0" err="1"/>
              <a:t>на</a:t>
            </a:r>
            <a:r>
              <a:rPr dirty="0"/>
              <a:t> </a:t>
            </a:r>
            <a:r>
              <a:rPr dirty="0" err="1"/>
              <a:t>рынок</a:t>
            </a:r>
            <a:r>
              <a:rPr dirty="0"/>
              <a:t> </a:t>
            </a:r>
            <a:r>
              <a:rPr dirty="0" err="1"/>
              <a:t>новый</a:t>
            </a:r>
            <a:r>
              <a:rPr dirty="0"/>
              <a:t> </a:t>
            </a:r>
            <a:r>
              <a:rPr dirty="0" err="1"/>
              <a:t>продукт</a:t>
            </a:r>
            <a:r>
              <a:rPr dirty="0"/>
              <a:t>, </a:t>
            </a:r>
            <a:r>
              <a:rPr dirty="0" err="1"/>
              <a:t>например</a:t>
            </a:r>
            <a:r>
              <a:rPr dirty="0"/>
              <a:t> IBP, и </a:t>
            </a:r>
            <a:r>
              <a:rPr dirty="0" err="1"/>
              <a:t>понимаем</a:t>
            </a:r>
            <a:r>
              <a:rPr dirty="0"/>
              <a:t>, </a:t>
            </a:r>
            <a:r>
              <a:rPr dirty="0" err="1"/>
              <a:t>что</a:t>
            </a:r>
            <a:r>
              <a:rPr dirty="0"/>
              <a:t> </a:t>
            </a:r>
            <a:r>
              <a:rPr dirty="0" err="1"/>
              <a:t>для</a:t>
            </a:r>
            <a:r>
              <a:rPr dirty="0"/>
              <a:t> </a:t>
            </a:r>
            <a:r>
              <a:rPr dirty="0" err="1"/>
              <a:t>нашего</a:t>
            </a:r>
            <a:r>
              <a:rPr dirty="0"/>
              <a:t> </a:t>
            </a:r>
            <a:r>
              <a:rPr dirty="0" err="1"/>
              <a:t>рынка</a:t>
            </a:r>
            <a:r>
              <a:rPr dirty="0"/>
              <a:t> </a:t>
            </a:r>
            <a:r>
              <a:rPr dirty="0" err="1"/>
              <a:t>это</a:t>
            </a:r>
            <a:r>
              <a:rPr dirty="0"/>
              <a:t> </a:t>
            </a:r>
            <a:r>
              <a:rPr dirty="0" err="1"/>
              <a:t>новый</a:t>
            </a:r>
            <a:r>
              <a:rPr dirty="0"/>
              <a:t> </a:t>
            </a:r>
            <a:r>
              <a:rPr dirty="0" err="1"/>
              <a:t>бизнес-процесс</a:t>
            </a:r>
            <a:r>
              <a:rPr dirty="0"/>
              <a:t>, и </a:t>
            </a:r>
            <a:r>
              <a:rPr dirty="0" err="1"/>
              <a:t>нам</a:t>
            </a:r>
            <a:r>
              <a:rPr dirty="0"/>
              <a:t> </a:t>
            </a:r>
            <a:r>
              <a:rPr dirty="0" err="1"/>
              <a:t>нужно</a:t>
            </a:r>
            <a:r>
              <a:rPr dirty="0"/>
              <a:t> </a:t>
            </a:r>
            <a:r>
              <a:rPr dirty="0" err="1"/>
              <a:t>сначала</a:t>
            </a:r>
            <a:r>
              <a:rPr dirty="0"/>
              <a:t> </a:t>
            </a:r>
            <a:r>
              <a:rPr dirty="0" err="1"/>
              <a:t>обучить</a:t>
            </a:r>
            <a:r>
              <a:rPr dirty="0"/>
              <a:t> </a:t>
            </a:r>
            <a:r>
              <a:rPr dirty="0" err="1"/>
              <a:t>клиента</a:t>
            </a:r>
            <a:r>
              <a:rPr dirty="0"/>
              <a:t> </a:t>
            </a:r>
            <a:r>
              <a:rPr dirty="0" err="1"/>
              <a:t>не</a:t>
            </a:r>
            <a:r>
              <a:rPr dirty="0"/>
              <a:t> </a:t>
            </a:r>
            <a:r>
              <a:rPr dirty="0" err="1"/>
              <a:t>столько</a:t>
            </a:r>
            <a:r>
              <a:rPr dirty="0"/>
              <a:t> </a:t>
            </a:r>
            <a:r>
              <a:rPr dirty="0" err="1"/>
              <a:t>продукту</a:t>
            </a:r>
            <a:r>
              <a:rPr dirty="0"/>
              <a:t>, </a:t>
            </a:r>
            <a:r>
              <a:rPr dirty="0" err="1"/>
              <a:t>сколько</a:t>
            </a:r>
            <a:r>
              <a:rPr dirty="0"/>
              <a:t> </a:t>
            </a:r>
            <a:r>
              <a:rPr dirty="0" err="1"/>
              <a:t>заложенному</a:t>
            </a:r>
            <a:r>
              <a:rPr dirty="0"/>
              <a:t> в </a:t>
            </a:r>
            <a:r>
              <a:rPr dirty="0" err="1"/>
              <a:t>него</a:t>
            </a:r>
            <a:r>
              <a:rPr dirty="0"/>
              <a:t> </a:t>
            </a:r>
            <a:r>
              <a:rPr dirty="0" err="1"/>
              <a:t>бизнес-процессу</a:t>
            </a:r>
            <a:r>
              <a:rPr dirty="0"/>
              <a:t>. </a:t>
            </a:r>
            <a:r>
              <a:rPr dirty="0" err="1"/>
              <a:t>Или</a:t>
            </a:r>
            <a:r>
              <a:rPr dirty="0"/>
              <a:t> </a:t>
            </a:r>
            <a:r>
              <a:rPr dirty="0" err="1"/>
              <a:t>клиенту</a:t>
            </a:r>
            <a:r>
              <a:rPr dirty="0"/>
              <a:t> </a:t>
            </a:r>
            <a:r>
              <a:rPr dirty="0" err="1"/>
              <a:t>не</a:t>
            </a:r>
            <a:r>
              <a:rPr dirty="0"/>
              <a:t> </a:t>
            </a:r>
            <a:r>
              <a:rPr dirty="0" err="1"/>
              <a:t>хватает</a:t>
            </a:r>
            <a:r>
              <a:rPr dirty="0"/>
              <a:t> </a:t>
            </a:r>
            <a:r>
              <a:rPr dirty="0" err="1"/>
              <a:t>методологического</a:t>
            </a:r>
            <a:r>
              <a:rPr dirty="0"/>
              <a:t> </a:t>
            </a:r>
            <a:r>
              <a:rPr dirty="0" err="1"/>
              <a:t>понимания</a:t>
            </a:r>
            <a:r>
              <a:rPr dirty="0"/>
              <a:t> </a:t>
            </a:r>
            <a:r>
              <a:rPr dirty="0" err="1"/>
              <a:t>продукта</a:t>
            </a:r>
            <a:r>
              <a:rPr dirty="0"/>
              <a:t> (</a:t>
            </a:r>
            <a:r>
              <a:rPr dirty="0" err="1"/>
              <a:t>например</a:t>
            </a:r>
            <a:r>
              <a:rPr dirty="0"/>
              <a:t>, </a:t>
            </a:r>
            <a:r>
              <a:rPr dirty="0" err="1"/>
              <a:t>решение</a:t>
            </a:r>
            <a:r>
              <a:rPr dirty="0"/>
              <a:t> </a:t>
            </a:r>
            <a:r>
              <a:rPr dirty="0" err="1"/>
              <a:t>по</a:t>
            </a:r>
            <a:r>
              <a:rPr dirty="0"/>
              <a:t> МСФО16). </a:t>
            </a:r>
            <a:r>
              <a:rPr dirty="0" err="1"/>
              <a:t>Недавно</a:t>
            </a:r>
            <a:r>
              <a:rPr dirty="0"/>
              <a:t> </a:t>
            </a:r>
            <a:r>
              <a:rPr dirty="0" err="1"/>
              <a:t>пришел</a:t>
            </a:r>
            <a:r>
              <a:rPr dirty="0"/>
              <a:t> </a:t>
            </a:r>
            <a:r>
              <a:rPr dirty="0" err="1"/>
              <a:t>конкретный</a:t>
            </a:r>
            <a:r>
              <a:rPr dirty="0"/>
              <a:t> </a:t>
            </a:r>
            <a:r>
              <a:rPr dirty="0" err="1"/>
              <a:t>запрос</a:t>
            </a:r>
            <a:r>
              <a:rPr dirty="0"/>
              <a:t> – </a:t>
            </a:r>
            <a:r>
              <a:rPr dirty="0" err="1"/>
              <a:t>провести</a:t>
            </a:r>
            <a:r>
              <a:rPr dirty="0"/>
              <a:t> </a:t>
            </a:r>
            <a:r>
              <a:rPr dirty="0" err="1"/>
              <a:t>тренинг</a:t>
            </a:r>
            <a:r>
              <a:rPr dirty="0"/>
              <a:t> </a:t>
            </a:r>
            <a:r>
              <a:rPr dirty="0" err="1"/>
              <a:t>по</a:t>
            </a:r>
            <a:r>
              <a:rPr dirty="0"/>
              <a:t> </a:t>
            </a:r>
            <a:r>
              <a:rPr dirty="0" err="1"/>
              <a:t>цифровой</a:t>
            </a:r>
            <a:r>
              <a:rPr dirty="0"/>
              <a:t> </a:t>
            </a:r>
            <a:r>
              <a:rPr dirty="0" err="1"/>
              <a:t>трансформации</a:t>
            </a:r>
            <a:r>
              <a:rPr dirty="0"/>
              <a:t>. А </a:t>
            </a:r>
            <a:r>
              <a:rPr dirty="0" err="1"/>
              <a:t>бывает</a:t>
            </a:r>
            <a:r>
              <a:rPr dirty="0"/>
              <a:t> и </a:t>
            </a:r>
            <a:r>
              <a:rPr dirty="0" err="1"/>
              <a:t>так</a:t>
            </a:r>
            <a:r>
              <a:rPr dirty="0"/>
              <a:t>, </a:t>
            </a:r>
            <a:r>
              <a:rPr dirty="0" err="1"/>
              <a:t>что</a:t>
            </a:r>
            <a:r>
              <a:rPr dirty="0"/>
              <a:t> у </a:t>
            </a:r>
            <a:r>
              <a:rPr dirty="0" err="1"/>
              <a:t>вас</a:t>
            </a:r>
            <a:r>
              <a:rPr dirty="0"/>
              <a:t> </a:t>
            </a:r>
            <a:r>
              <a:rPr dirty="0" err="1"/>
              <a:t>или</a:t>
            </a:r>
            <a:r>
              <a:rPr dirty="0"/>
              <a:t> </a:t>
            </a:r>
            <a:r>
              <a:rPr dirty="0" err="1"/>
              <a:t>вашего</a:t>
            </a:r>
            <a:r>
              <a:rPr dirty="0"/>
              <a:t> </a:t>
            </a:r>
            <a:r>
              <a:rPr dirty="0" err="1"/>
              <a:t>клиента</a:t>
            </a:r>
            <a:r>
              <a:rPr dirty="0"/>
              <a:t> </a:t>
            </a:r>
            <a:r>
              <a:rPr dirty="0" err="1"/>
              <a:t>есть</a:t>
            </a:r>
            <a:r>
              <a:rPr dirty="0"/>
              <a:t> </a:t>
            </a:r>
            <a:r>
              <a:rPr dirty="0" err="1"/>
              <a:t>хороший</a:t>
            </a:r>
            <a:r>
              <a:rPr dirty="0"/>
              <a:t> </a:t>
            </a:r>
            <a:r>
              <a:rPr dirty="0" err="1"/>
              <a:t>материал</a:t>
            </a:r>
            <a:r>
              <a:rPr dirty="0"/>
              <a:t>, и </a:t>
            </a:r>
            <a:r>
              <a:rPr dirty="0" err="1"/>
              <a:t>он</a:t>
            </a:r>
            <a:r>
              <a:rPr dirty="0"/>
              <a:t> </a:t>
            </a:r>
            <a:r>
              <a:rPr dirty="0" err="1"/>
              <a:t>хочет</a:t>
            </a:r>
            <a:r>
              <a:rPr dirty="0"/>
              <a:t> </a:t>
            </a:r>
            <a:r>
              <a:rPr dirty="0" err="1"/>
              <a:t>им</a:t>
            </a:r>
            <a:r>
              <a:rPr dirty="0"/>
              <a:t> </a:t>
            </a:r>
            <a:r>
              <a:rPr dirty="0" err="1"/>
              <a:t>поделиться</a:t>
            </a:r>
            <a:r>
              <a:rPr dirty="0"/>
              <a:t> с </a:t>
            </a:r>
            <a:r>
              <a:rPr dirty="0" err="1"/>
              <a:t>миром</a:t>
            </a:r>
            <a:r>
              <a:rPr dirty="0"/>
              <a:t>. </a:t>
            </a:r>
            <a:r>
              <a:rPr dirty="0" err="1"/>
              <a:t>Все</a:t>
            </a:r>
            <a:r>
              <a:rPr dirty="0"/>
              <a:t> </a:t>
            </a:r>
            <a:r>
              <a:rPr dirty="0" err="1"/>
              <a:t>эти</a:t>
            </a:r>
            <a:r>
              <a:rPr dirty="0"/>
              <a:t> </a:t>
            </a:r>
            <a:r>
              <a:rPr dirty="0" err="1"/>
              <a:t>задачи</a:t>
            </a:r>
            <a:r>
              <a:rPr dirty="0"/>
              <a:t> </a:t>
            </a:r>
            <a:r>
              <a:rPr dirty="0" err="1"/>
              <a:t>могут</a:t>
            </a:r>
            <a:r>
              <a:rPr dirty="0"/>
              <a:t> </a:t>
            </a:r>
            <a:r>
              <a:rPr dirty="0" err="1"/>
              <a:t>быть</a:t>
            </a:r>
            <a:r>
              <a:rPr dirty="0"/>
              <a:t> </a:t>
            </a:r>
            <a:r>
              <a:rPr dirty="0" err="1"/>
              <a:t>решены</a:t>
            </a:r>
            <a:r>
              <a:rPr dirty="0"/>
              <a:t> </a:t>
            </a:r>
            <a:r>
              <a:rPr dirty="0" err="1"/>
              <a:t>силами</a:t>
            </a:r>
            <a:r>
              <a:rPr dirty="0"/>
              <a:t> </a:t>
            </a:r>
            <a:r>
              <a:rPr dirty="0" err="1"/>
              <a:t>пресейлов</a:t>
            </a:r>
            <a:r>
              <a:rPr dirty="0"/>
              <a:t>, </a:t>
            </a:r>
            <a:r>
              <a:rPr dirty="0" err="1"/>
              <a:t>но</a:t>
            </a:r>
            <a:r>
              <a:rPr dirty="0"/>
              <a:t> </a:t>
            </a:r>
            <a:r>
              <a:rPr dirty="0" err="1"/>
              <a:t>иногда</a:t>
            </a:r>
            <a:r>
              <a:rPr dirty="0"/>
              <a:t> </a:t>
            </a:r>
            <a:r>
              <a:rPr dirty="0" err="1"/>
              <a:t>трудозатраты</a:t>
            </a:r>
            <a:r>
              <a:rPr dirty="0"/>
              <a:t> </a:t>
            </a:r>
            <a:r>
              <a:rPr dirty="0" err="1"/>
              <a:t>слишком</a:t>
            </a:r>
            <a:r>
              <a:rPr dirty="0"/>
              <a:t> </a:t>
            </a:r>
            <a:r>
              <a:rPr dirty="0" err="1"/>
              <a:t>высоки</a:t>
            </a:r>
            <a:r>
              <a:rPr dirty="0"/>
              <a:t>, а </a:t>
            </a:r>
            <a:r>
              <a:rPr dirty="0" err="1"/>
              <a:t>спрос</a:t>
            </a:r>
            <a:r>
              <a:rPr dirty="0"/>
              <a:t> </a:t>
            </a:r>
            <a:r>
              <a:rPr dirty="0" err="1"/>
              <a:t>отложен</a:t>
            </a:r>
            <a:r>
              <a:rPr dirty="0"/>
              <a:t> </a:t>
            </a:r>
            <a:r>
              <a:rPr dirty="0" err="1"/>
              <a:t>на</a:t>
            </a:r>
            <a:r>
              <a:rPr dirty="0"/>
              <a:t> </a:t>
            </a:r>
            <a:r>
              <a:rPr dirty="0" err="1"/>
              <a:t>некоторое</a:t>
            </a:r>
            <a:r>
              <a:rPr dirty="0"/>
              <a:t> </a:t>
            </a:r>
            <a:r>
              <a:rPr dirty="0" err="1"/>
              <a:t>время</a:t>
            </a:r>
            <a:r>
              <a:rPr dirty="0"/>
              <a:t> </a:t>
            </a:r>
            <a:r>
              <a:rPr dirty="0" err="1"/>
              <a:t>вперед</a:t>
            </a:r>
            <a:r>
              <a:rPr dirty="0"/>
              <a:t>, и </a:t>
            </a:r>
            <a:r>
              <a:rPr dirty="0" err="1"/>
              <a:t>заниматься</a:t>
            </a:r>
            <a:r>
              <a:rPr dirty="0"/>
              <a:t> </a:t>
            </a:r>
            <a:r>
              <a:rPr dirty="0" err="1"/>
              <a:t>этим</a:t>
            </a:r>
            <a:r>
              <a:rPr dirty="0"/>
              <a:t> </a:t>
            </a:r>
            <a:r>
              <a:rPr dirty="0" err="1"/>
              <a:t>тяжело</a:t>
            </a:r>
            <a:r>
              <a:rPr dirty="0"/>
              <a:t>. И </a:t>
            </a:r>
            <a:r>
              <a:rPr dirty="0" err="1"/>
              <a:t>тут</a:t>
            </a:r>
            <a:r>
              <a:rPr dirty="0"/>
              <a:t> </a:t>
            </a:r>
            <a:r>
              <a:rPr dirty="0" err="1"/>
              <a:t>возникает</a:t>
            </a:r>
            <a:r>
              <a:rPr dirty="0"/>
              <a:t> </a:t>
            </a:r>
            <a:r>
              <a:rPr dirty="0" err="1"/>
              <a:t>логичная</a:t>
            </a:r>
            <a:r>
              <a:rPr dirty="0"/>
              <a:t> </a:t>
            </a:r>
            <a:r>
              <a:rPr dirty="0" err="1"/>
              <a:t>мысль</a:t>
            </a:r>
            <a:r>
              <a:rPr dirty="0"/>
              <a:t> </a:t>
            </a:r>
            <a:r>
              <a:rPr dirty="0" err="1"/>
              <a:t>обратиться</a:t>
            </a:r>
            <a:r>
              <a:rPr dirty="0"/>
              <a:t> к </a:t>
            </a:r>
            <a:r>
              <a:rPr dirty="0" err="1"/>
              <a:t>ресурсам</a:t>
            </a:r>
            <a:r>
              <a:rPr dirty="0"/>
              <a:t> УЦ SAP. </a:t>
            </a:r>
          </a:p>
          <a:p>
            <a:pPr>
              <a:defRPr sz="1100"/>
            </a:pPr>
            <a:endParaRPr dirty="0"/>
          </a:p>
          <a:p>
            <a:pPr>
              <a:defRPr sz="1100"/>
            </a:pPr>
            <a:r>
              <a:rPr dirty="0" err="1"/>
              <a:t>Некоторые</a:t>
            </a:r>
            <a:r>
              <a:rPr dirty="0"/>
              <a:t> </a:t>
            </a:r>
            <a:r>
              <a:rPr dirty="0" err="1"/>
              <a:t>из</a:t>
            </a:r>
            <a:r>
              <a:rPr dirty="0"/>
              <a:t> </a:t>
            </a:r>
            <a:r>
              <a:rPr dirty="0" err="1"/>
              <a:t>наших</a:t>
            </a:r>
            <a:r>
              <a:rPr dirty="0"/>
              <a:t> </a:t>
            </a:r>
            <a:r>
              <a:rPr dirty="0" err="1"/>
              <a:t>коллег</a:t>
            </a:r>
            <a:r>
              <a:rPr dirty="0"/>
              <a:t> </a:t>
            </a:r>
            <a:r>
              <a:rPr dirty="0" err="1"/>
              <a:t>так</a:t>
            </a:r>
            <a:r>
              <a:rPr dirty="0"/>
              <a:t> и </a:t>
            </a:r>
            <a:r>
              <a:rPr dirty="0" err="1"/>
              <a:t>делают</a:t>
            </a:r>
            <a:r>
              <a:rPr dirty="0"/>
              <a:t>. И </a:t>
            </a:r>
            <a:r>
              <a:rPr dirty="0" err="1"/>
              <a:t>благодаря</a:t>
            </a:r>
            <a:r>
              <a:rPr dirty="0"/>
              <a:t> </a:t>
            </a:r>
            <a:r>
              <a:rPr dirty="0" err="1"/>
              <a:t>этому</a:t>
            </a:r>
            <a:r>
              <a:rPr dirty="0"/>
              <a:t> у </a:t>
            </a:r>
            <a:r>
              <a:rPr dirty="0" err="1"/>
              <a:t>нас</a:t>
            </a:r>
            <a:r>
              <a:rPr dirty="0"/>
              <a:t> </a:t>
            </a:r>
            <a:r>
              <a:rPr dirty="0" err="1"/>
              <a:t>появляются</a:t>
            </a:r>
            <a:r>
              <a:rPr dirty="0"/>
              <a:t> </a:t>
            </a:r>
            <a:r>
              <a:rPr dirty="0" err="1"/>
              <a:t>совершенно</a:t>
            </a:r>
            <a:r>
              <a:rPr dirty="0"/>
              <a:t> </a:t>
            </a:r>
            <a:r>
              <a:rPr dirty="0" err="1"/>
              <a:t>новые</a:t>
            </a:r>
            <a:r>
              <a:rPr dirty="0"/>
              <a:t> </a:t>
            </a:r>
            <a:r>
              <a:rPr dirty="0" err="1"/>
              <a:t>виды</a:t>
            </a:r>
            <a:r>
              <a:rPr dirty="0"/>
              <a:t> </a:t>
            </a:r>
            <a:r>
              <a:rPr dirty="0" err="1"/>
              <a:t>тренингов</a:t>
            </a:r>
            <a:r>
              <a:rPr dirty="0"/>
              <a:t>. </a:t>
            </a:r>
          </a:p>
          <a:p>
            <a:pPr>
              <a:defRPr sz="1100"/>
            </a:pPr>
            <a:r>
              <a:rPr dirty="0"/>
              <a:t>– </a:t>
            </a:r>
            <a:r>
              <a:rPr dirty="0" err="1"/>
              <a:t>бизнес-курсы</a:t>
            </a:r>
            <a:r>
              <a:rPr dirty="0"/>
              <a:t> </a:t>
            </a:r>
            <a:r>
              <a:rPr dirty="0" err="1"/>
              <a:t>от</a:t>
            </a:r>
            <a:r>
              <a:rPr dirty="0"/>
              <a:t> </a:t>
            </a:r>
            <a:r>
              <a:rPr dirty="0" err="1"/>
              <a:t>лидеров</a:t>
            </a:r>
            <a:r>
              <a:rPr dirty="0"/>
              <a:t> </a:t>
            </a:r>
            <a:r>
              <a:rPr dirty="0" err="1"/>
              <a:t>мнений</a:t>
            </a:r>
            <a:r>
              <a:rPr dirty="0"/>
              <a:t>. </a:t>
            </a:r>
            <a:r>
              <a:rPr dirty="0" err="1"/>
              <a:t>Кира</a:t>
            </a:r>
            <a:r>
              <a:rPr dirty="0"/>
              <a:t> Лапина </a:t>
            </a:r>
            <a:r>
              <a:rPr dirty="0" err="1"/>
              <a:t>читает</a:t>
            </a:r>
            <a:r>
              <a:rPr dirty="0"/>
              <a:t> </a:t>
            </a:r>
            <a:r>
              <a:rPr dirty="0" err="1"/>
              <a:t>семинары</a:t>
            </a:r>
            <a:r>
              <a:rPr dirty="0"/>
              <a:t> </a:t>
            </a:r>
            <a:r>
              <a:rPr dirty="0" err="1"/>
              <a:t>по</a:t>
            </a:r>
            <a:r>
              <a:rPr dirty="0"/>
              <a:t> ОЦО, Алексей Митенков – </a:t>
            </a:r>
            <a:r>
              <a:rPr dirty="0" err="1"/>
              <a:t>по</a:t>
            </a:r>
            <a:r>
              <a:rPr dirty="0"/>
              <a:t> </a:t>
            </a:r>
            <a:r>
              <a:rPr dirty="0" err="1"/>
              <a:t>центрам</a:t>
            </a:r>
            <a:r>
              <a:rPr dirty="0"/>
              <a:t> </a:t>
            </a:r>
            <a:r>
              <a:rPr dirty="0" err="1"/>
              <a:t>компетенции</a:t>
            </a:r>
            <a:r>
              <a:rPr dirty="0"/>
              <a:t>.</a:t>
            </a:r>
          </a:p>
          <a:p>
            <a:pPr>
              <a:defRPr sz="1100"/>
            </a:pPr>
            <a:r>
              <a:rPr dirty="0"/>
              <a:t>- </a:t>
            </a:r>
            <a:r>
              <a:rPr dirty="0" err="1"/>
              <a:t>совместный</a:t>
            </a:r>
            <a:r>
              <a:rPr dirty="0"/>
              <a:t> </a:t>
            </a:r>
            <a:r>
              <a:rPr dirty="0" err="1"/>
              <a:t>семинар</a:t>
            </a:r>
            <a:r>
              <a:rPr dirty="0"/>
              <a:t> с </a:t>
            </a:r>
            <a:r>
              <a:rPr dirty="0" err="1"/>
              <a:t>одним</a:t>
            </a:r>
            <a:r>
              <a:rPr dirty="0"/>
              <a:t> </a:t>
            </a:r>
            <a:r>
              <a:rPr dirty="0" err="1"/>
              <a:t>из</a:t>
            </a:r>
            <a:r>
              <a:rPr dirty="0"/>
              <a:t> Big4, </a:t>
            </a:r>
            <a:r>
              <a:rPr dirty="0" err="1"/>
              <a:t>где</a:t>
            </a:r>
            <a:r>
              <a:rPr dirty="0"/>
              <a:t> </a:t>
            </a:r>
            <a:r>
              <a:rPr dirty="0" err="1"/>
              <a:t>наши</a:t>
            </a:r>
            <a:r>
              <a:rPr dirty="0"/>
              <a:t> </a:t>
            </a:r>
            <a:r>
              <a:rPr dirty="0" err="1"/>
              <a:t>тренеры</a:t>
            </a:r>
            <a:r>
              <a:rPr dirty="0"/>
              <a:t> </a:t>
            </a:r>
            <a:r>
              <a:rPr dirty="0" err="1"/>
              <a:t>расскажут</a:t>
            </a:r>
            <a:r>
              <a:rPr dirty="0"/>
              <a:t> </a:t>
            </a:r>
            <a:r>
              <a:rPr dirty="0" err="1"/>
              <a:t>решение</a:t>
            </a:r>
            <a:r>
              <a:rPr dirty="0"/>
              <a:t>, а </a:t>
            </a:r>
            <a:r>
              <a:rPr dirty="0" err="1"/>
              <a:t>партнер</a:t>
            </a:r>
            <a:r>
              <a:rPr dirty="0"/>
              <a:t> </a:t>
            </a:r>
            <a:r>
              <a:rPr dirty="0" err="1"/>
              <a:t>методологическую</a:t>
            </a:r>
            <a:r>
              <a:rPr dirty="0"/>
              <a:t> </a:t>
            </a:r>
            <a:r>
              <a:rPr dirty="0" err="1"/>
              <a:t>часть</a:t>
            </a:r>
            <a:endParaRPr dirty="0"/>
          </a:p>
          <a:p>
            <a:pPr>
              <a:defRPr sz="1100"/>
            </a:pPr>
            <a:r>
              <a:rPr dirty="0"/>
              <a:t>- </a:t>
            </a:r>
            <a:r>
              <a:rPr dirty="0" err="1"/>
              <a:t>бизнес-игры</a:t>
            </a:r>
            <a:r>
              <a:rPr dirty="0"/>
              <a:t>, </a:t>
            </a:r>
            <a:r>
              <a:rPr dirty="0" err="1"/>
              <a:t>например</a:t>
            </a:r>
            <a:r>
              <a:rPr dirty="0"/>
              <a:t> SAP Start – </a:t>
            </a:r>
            <a:r>
              <a:rPr dirty="0" err="1"/>
              <a:t>как</a:t>
            </a:r>
            <a:r>
              <a:rPr dirty="0"/>
              <a:t> </a:t>
            </a:r>
            <a:r>
              <a:rPr dirty="0" err="1"/>
              <a:t>правильно</a:t>
            </a:r>
            <a:r>
              <a:rPr dirty="0"/>
              <a:t> </a:t>
            </a:r>
            <a:r>
              <a:rPr dirty="0" err="1"/>
              <a:t>приступить</a:t>
            </a:r>
            <a:r>
              <a:rPr dirty="0"/>
              <a:t> к </a:t>
            </a:r>
            <a:r>
              <a:rPr dirty="0" err="1"/>
              <a:t>проекту</a:t>
            </a:r>
            <a:r>
              <a:rPr dirty="0"/>
              <a:t>.</a:t>
            </a:r>
          </a:p>
          <a:p>
            <a:pPr>
              <a:defRPr sz="1100"/>
            </a:pPr>
            <a:r>
              <a:rPr dirty="0" err="1"/>
              <a:t>Если</a:t>
            </a:r>
            <a:r>
              <a:rPr dirty="0"/>
              <a:t> у </a:t>
            </a:r>
            <a:r>
              <a:rPr dirty="0" err="1"/>
              <a:t>вас</a:t>
            </a:r>
            <a:r>
              <a:rPr dirty="0"/>
              <a:t> </a:t>
            </a:r>
            <a:r>
              <a:rPr dirty="0" err="1"/>
              <a:t>есть</a:t>
            </a:r>
            <a:r>
              <a:rPr dirty="0"/>
              <a:t> </a:t>
            </a:r>
            <a:r>
              <a:rPr dirty="0" err="1"/>
              <a:t>хороший</a:t>
            </a:r>
            <a:r>
              <a:rPr dirty="0"/>
              <a:t> </a:t>
            </a:r>
            <a:r>
              <a:rPr dirty="0" err="1"/>
              <a:t>материал</a:t>
            </a:r>
            <a:r>
              <a:rPr dirty="0"/>
              <a:t>, </a:t>
            </a:r>
            <a:r>
              <a:rPr dirty="0" err="1"/>
              <a:t>или</a:t>
            </a:r>
            <a:r>
              <a:rPr dirty="0"/>
              <a:t> </a:t>
            </a:r>
            <a:r>
              <a:rPr dirty="0" err="1"/>
              <a:t>просто</a:t>
            </a:r>
            <a:r>
              <a:rPr dirty="0"/>
              <a:t> </a:t>
            </a:r>
            <a:r>
              <a:rPr dirty="0" err="1"/>
              <a:t>идея</a:t>
            </a:r>
            <a:r>
              <a:rPr dirty="0"/>
              <a:t> </a:t>
            </a:r>
            <a:r>
              <a:rPr dirty="0" err="1"/>
              <a:t>тренинга</a:t>
            </a:r>
            <a:r>
              <a:rPr dirty="0"/>
              <a:t>, </a:t>
            </a:r>
            <a:r>
              <a:rPr dirty="0" err="1"/>
              <a:t>обращайтесь</a:t>
            </a:r>
            <a:r>
              <a:rPr dirty="0"/>
              <a:t> к </a:t>
            </a:r>
            <a:r>
              <a:rPr dirty="0" err="1"/>
              <a:t>Екатерине</a:t>
            </a:r>
            <a:r>
              <a:rPr dirty="0"/>
              <a:t> </a:t>
            </a:r>
            <a:r>
              <a:rPr dirty="0" err="1"/>
              <a:t>Осориной</a:t>
            </a:r>
            <a:r>
              <a:rPr dirty="0"/>
              <a:t> в </a:t>
            </a:r>
            <a:r>
              <a:rPr dirty="0" err="1"/>
              <a:t>Учебный</a:t>
            </a:r>
            <a:r>
              <a:rPr dirty="0"/>
              <a:t> </a:t>
            </a:r>
            <a:r>
              <a:rPr dirty="0" err="1"/>
              <a:t>центр</a:t>
            </a:r>
            <a:r>
              <a:rPr dirty="0"/>
              <a:t> SAP. </a:t>
            </a:r>
            <a:r>
              <a:rPr dirty="0" err="1"/>
              <a:t>Они</a:t>
            </a:r>
            <a:r>
              <a:rPr dirty="0"/>
              <a:t> </a:t>
            </a:r>
            <a:r>
              <a:rPr dirty="0" err="1"/>
              <a:t>помогут</a:t>
            </a:r>
            <a:r>
              <a:rPr dirty="0"/>
              <a:t> </a:t>
            </a:r>
            <a:r>
              <a:rPr dirty="0" err="1"/>
              <a:t>запаковать</a:t>
            </a:r>
            <a:r>
              <a:rPr dirty="0"/>
              <a:t> </a:t>
            </a:r>
            <a:r>
              <a:rPr dirty="0" err="1"/>
              <a:t>ваш</a:t>
            </a:r>
            <a:r>
              <a:rPr dirty="0"/>
              <a:t> </a:t>
            </a:r>
            <a:r>
              <a:rPr dirty="0" err="1"/>
              <a:t>материал</a:t>
            </a:r>
            <a:r>
              <a:rPr dirty="0"/>
              <a:t> в </a:t>
            </a:r>
            <a:r>
              <a:rPr dirty="0" err="1"/>
              <a:t>качественный</a:t>
            </a:r>
            <a:r>
              <a:rPr dirty="0"/>
              <a:t> </a:t>
            </a:r>
            <a:r>
              <a:rPr dirty="0" err="1"/>
              <a:t>курс</a:t>
            </a:r>
            <a:r>
              <a:rPr dirty="0"/>
              <a:t>, </a:t>
            </a:r>
            <a:r>
              <a:rPr dirty="0" err="1"/>
              <a:t>для</a:t>
            </a:r>
            <a:r>
              <a:rPr dirty="0"/>
              <a:t> </a:t>
            </a:r>
            <a:r>
              <a:rPr dirty="0" err="1"/>
              <a:t>проведения</a:t>
            </a:r>
            <a:r>
              <a:rPr dirty="0"/>
              <a:t> </a:t>
            </a:r>
            <a:r>
              <a:rPr dirty="0" err="1"/>
              <a:t>на</a:t>
            </a:r>
            <a:r>
              <a:rPr dirty="0"/>
              <a:t> </a:t>
            </a:r>
            <a:r>
              <a:rPr dirty="0" err="1"/>
              <a:t>постоянной</a:t>
            </a:r>
            <a:r>
              <a:rPr dirty="0"/>
              <a:t> </a:t>
            </a:r>
            <a:r>
              <a:rPr dirty="0" err="1"/>
              <a:t>основе</a:t>
            </a:r>
            <a:r>
              <a:rPr dirty="0"/>
              <a:t>, и </a:t>
            </a:r>
            <a:r>
              <a:rPr dirty="0" err="1"/>
              <a:t>он</a:t>
            </a:r>
            <a:r>
              <a:rPr dirty="0"/>
              <a:t> </a:t>
            </a:r>
            <a:r>
              <a:rPr dirty="0" err="1"/>
              <a:t>станет</a:t>
            </a:r>
            <a:r>
              <a:rPr dirty="0"/>
              <a:t> </a:t>
            </a:r>
            <a:r>
              <a:rPr dirty="0" err="1"/>
              <a:t>драйвером</a:t>
            </a:r>
            <a:r>
              <a:rPr dirty="0"/>
              <a:t> </a:t>
            </a:r>
            <a:r>
              <a:rPr dirty="0" err="1"/>
              <a:t>нового</a:t>
            </a:r>
            <a:r>
              <a:rPr dirty="0"/>
              <a:t> </a:t>
            </a:r>
            <a:r>
              <a:rPr dirty="0" err="1"/>
              <a:t>спроса</a:t>
            </a:r>
            <a:r>
              <a:rPr dirty="0"/>
              <a:t> </a:t>
            </a:r>
            <a:r>
              <a:rPr dirty="0" err="1"/>
              <a:t>от</a:t>
            </a:r>
            <a:r>
              <a:rPr dirty="0"/>
              <a:t> </a:t>
            </a:r>
            <a:r>
              <a:rPr dirty="0" err="1"/>
              <a:t>наших</a:t>
            </a:r>
            <a:r>
              <a:rPr dirty="0"/>
              <a:t> </a:t>
            </a:r>
            <a:r>
              <a:rPr dirty="0" err="1"/>
              <a:t>клиентов</a:t>
            </a:r>
            <a:r>
              <a:rPr dirty="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12775"/>
            <a:ext cx="5762625" cy="3241675"/>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1099968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dirty="0"/>
              <a:t>*</a:t>
            </a:r>
            <a:r>
              <a:rPr lang="ru-RU" sz="1400" b="0" i="0" u="none" strike="noStrike" dirty="0">
                <a:effectLst/>
                <a:latin typeface="+mj-lt"/>
                <a:ea typeface="+mj-ea"/>
                <a:cs typeface="+mj-cs"/>
                <a:sym typeface="Arial"/>
              </a:rPr>
              <a:t>Облачные интеграционные сервисы – SAP </a:t>
            </a:r>
            <a:r>
              <a:rPr lang="ru-RU" sz="1400" b="0" i="0" u="none" strike="noStrike" dirty="0" err="1">
                <a:effectLst/>
                <a:latin typeface="+mj-lt"/>
                <a:ea typeface="+mj-ea"/>
                <a:cs typeface="+mj-cs"/>
                <a:sym typeface="Arial"/>
              </a:rPr>
              <a:t>Cloud</a:t>
            </a:r>
            <a:r>
              <a:rPr lang="ru-RU" sz="1400" b="0" i="0" u="none" strike="noStrike" dirty="0">
                <a:effectLst/>
                <a:latin typeface="+mj-lt"/>
                <a:ea typeface="+mj-ea"/>
                <a:cs typeface="+mj-cs"/>
                <a:sym typeface="Arial"/>
              </a:rPr>
              <a:t> </a:t>
            </a:r>
            <a:r>
              <a:rPr lang="ru-RU" sz="1400" b="0" i="0" u="none" strike="noStrike" dirty="0" err="1">
                <a:effectLst/>
                <a:latin typeface="+mj-lt"/>
                <a:ea typeface="+mj-ea"/>
                <a:cs typeface="+mj-cs"/>
                <a:sym typeface="Arial"/>
              </a:rPr>
              <a:t>Integration</a:t>
            </a:r>
            <a:r>
              <a:rPr lang="ru-RU" sz="1400" b="0" i="0" u="none" strike="noStrike" dirty="0">
                <a:effectLst/>
                <a:latin typeface="+mj-lt"/>
                <a:ea typeface="+mj-ea"/>
                <a:cs typeface="+mj-cs"/>
                <a:sym typeface="Arial"/>
              </a:rPr>
              <a:t> и SAP </a:t>
            </a:r>
            <a:r>
              <a:rPr lang="ru-RU" sz="1400" b="0" i="0" u="none" strike="noStrike" dirty="0" err="1">
                <a:effectLst/>
                <a:latin typeface="+mj-lt"/>
                <a:ea typeface="+mj-ea"/>
                <a:cs typeface="+mj-cs"/>
                <a:sym typeface="Arial"/>
              </a:rPr>
              <a:t>Cloud</a:t>
            </a:r>
            <a:r>
              <a:rPr lang="ru-RU" sz="1400" b="0" i="0" u="none" strike="noStrike" dirty="0">
                <a:effectLst/>
                <a:latin typeface="+mj-lt"/>
                <a:ea typeface="+mj-ea"/>
                <a:cs typeface="+mj-cs"/>
                <a:sym typeface="Arial"/>
              </a:rPr>
              <a:t> </a:t>
            </a:r>
            <a:r>
              <a:rPr lang="ru-RU" sz="1400" b="0" i="0" u="none" strike="noStrike" dirty="0" err="1">
                <a:effectLst/>
                <a:latin typeface="+mj-lt"/>
                <a:ea typeface="+mj-ea"/>
                <a:cs typeface="+mj-cs"/>
                <a:sym typeface="Arial"/>
              </a:rPr>
              <a:t>Platform</a:t>
            </a:r>
            <a:r>
              <a:rPr lang="ru-RU" sz="1400" b="0" i="0" u="none" strike="noStrike" dirty="0">
                <a:effectLst/>
                <a:latin typeface="+mj-lt"/>
                <a:ea typeface="+mj-ea"/>
                <a:cs typeface="+mj-cs"/>
                <a:sym typeface="Arial"/>
              </a:rPr>
              <a:t> </a:t>
            </a:r>
            <a:r>
              <a:rPr lang="ru-RU" sz="1400" b="0" i="0" u="none" strike="noStrike" dirty="0" err="1">
                <a:effectLst/>
                <a:latin typeface="+mj-lt"/>
                <a:ea typeface="+mj-ea"/>
                <a:cs typeface="+mj-cs"/>
                <a:sym typeface="Arial"/>
              </a:rPr>
              <a:t>Enterprise</a:t>
            </a:r>
            <a:r>
              <a:rPr lang="ru-RU" sz="1400" b="0" i="0" u="none" strike="noStrike" dirty="0">
                <a:effectLst/>
                <a:latin typeface="+mj-lt"/>
                <a:ea typeface="+mj-ea"/>
                <a:cs typeface="+mj-cs"/>
                <a:sym typeface="Arial"/>
              </a:rPr>
              <a:t> </a:t>
            </a:r>
            <a:r>
              <a:rPr lang="ru-RU" sz="1400" b="0" i="0" u="none" strike="noStrike" dirty="0" err="1">
                <a:effectLst/>
                <a:latin typeface="+mj-lt"/>
                <a:ea typeface="+mj-ea"/>
                <a:cs typeface="+mj-cs"/>
                <a:sym typeface="Arial"/>
              </a:rPr>
              <a:t>Messaging</a:t>
            </a:r>
            <a:r>
              <a:rPr lang="ru-RU" sz="1400" b="0" i="0" u="none" strike="noStrike" dirty="0">
                <a:effectLst/>
                <a:latin typeface="+mj-lt"/>
                <a:ea typeface="+mj-ea"/>
                <a:cs typeface="+mj-cs"/>
                <a:sym typeface="Arial"/>
              </a:rPr>
              <a:t>. Позволяют быстро создавать интеграцию между облачными приложениями и другими как облачными, так и локальными SAP и не SAP приложениями. Рассмотрим архитектуру сервисов, основные функциональные возможности и примеры настройки интеграционных сценариев.</a:t>
            </a:r>
            <a:endParaRPr lang="ru-RU" dirty="0"/>
          </a:p>
        </p:txBody>
      </p:sp>
    </p:spTree>
    <p:extLst>
      <p:ext uri="{BB962C8B-B14F-4D97-AF65-F5344CB8AC3E}">
        <p14:creationId xmlns:p14="http://schemas.microsoft.com/office/powerpoint/2010/main" val="1130579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with Image or Illustration">
    <p:bg>
      <p:bgPr>
        <a:solidFill>
          <a:srgbClr val="000000"/>
        </a:solidFill>
        <a:effectLst/>
      </p:bgPr>
    </p:bg>
    <p:spTree>
      <p:nvGrpSpPr>
        <p:cNvPr id="1" name=""/>
        <p:cNvGrpSpPr/>
        <p:nvPr/>
      </p:nvGrpSpPr>
      <p:grpSpPr>
        <a:xfrm>
          <a:off x="0" y="0"/>
          <a:ext cx="0" cy="0"/>
          <a:chOff x="0" y="0"/>
          <a:chExt cx="0" cy="0"/>
        </a:xfrm>
      </p:grpSpPr>
      <p:pic>
        <p:nvPicPr>
          <p:cNvPr id="13" name="SAP Logo&#10;&#10;SAP Logo" descr="SAP LogoSAP Logo"/>
          <p:cNvPicPr>
            <a:picLocks noChangeAspect="1"/>
          </p:cNvPicPr>
          <p:nvPr/>
        </p:nvPicPr>
        <p:blipFill>
          <a:blip r:embed="rId2">
            <a:extLst/>
          </a:blip>
          <a:stretch>
            <a:fillRect/>
          </a:stretch>
        </p:blipFill>
        <p:spPr>
          <a:xfrm>
            <a:off x="9950552" y="6217668"/>
            <a:ext cx="1963638" cy="360002"/>
          </a:xfrm>
          <a:prstGeom prst="rect">
            <a:avLst/>
          </a:prstGeom>
          <a:ln w="12700">
            <a:miter lim="400000"/>
          </a:ln>
        </p:spPr>
      </p:pic>
      <p:sp>
        <p:nvSpPr>
          <p:cNvPr id="16" name="Текст заголовка"/>
          <p:cNvSpPr txBox="1">
            <a:spLocks noGrp="1"/>
          </p:cNvSpPr>
          <p:nvPr>
            <p:ph type="title"/>
          </p:nvPr>
        </p:nvSpPr>
        <p:spPr>
          <a:xfrm>
            <a:off x="288000" y="4024429"/>
            <a:ext cx="11626189" cy="997198"/>
          </a:xfrm>
          <a:prstGeom prst="rect">
            <a:avLst/>
          </a:prstGeom>
        </p:spPr>
        <p:txBody>
          <a:bodyPr/>
          <a:lstStyle>
            <a:lvl1pPr>
              <a:lnSpc>
                <a:spcPct val="90000"/>
              </a:lnSpc>
              <a:defRPr sz="3600">
                <a:solidFill>
                  <a:srgbClr val="FFFFFF"/>
                </a:solidFill>
              </a:defRPr>
            </a:lvl1pPr>
          </a:lstStyle>
          <a:p>
            <a:r>
              <a:t>Текст заголовка</a:t>
            </a:r>
          </a:p>
        </p:txBody>
      </p:sp>
      <p:sp>
        <p:nvSpPr>
          <p:cNvPr id="17" name="Title imageTitle Image Placeholder"/>
          <p:cNvSpPr>
            <a:spLocks noGrp="1"/>
          </p:cNvSpPr>
          <p:nvPr>
            <p:ph type="pic" idx="13"/>
          </p:nvPr>
        </p:nvSpPr>
        <p:spPr>
          <a:xfrm>
            <a:off x="1" y="0"/>
            <a:ext cx="12193200" cy="3430007"/>
          </a:xfrm>
          <a:prstGeom prst="rect">
            <a:avLst/>
          </a:prstGeom>
        </p:spPr>
        <p:txBody>
          <a:bodyPr lIns="91439" tIns="45719" rIns="91439" bIns="45719">
            <a:noAutofit/>
          </a:bodyPr>
          <a:lstStyle/>
          <a:p>
            <a:endParaRPr/>
          </a:p>
        </p:txBody>
      </p:sp>
      <p:sp>
        <p:nvSpPr>
          <p:cNvPr id="18"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 Columns - Text and Images">
    <p:spTree>
      <p:nvGrpSpPr>
        <p:cNvPr id="1" name=""/>
        <p:cNvGrpSpPr/>
        <p:nvPr/>
      </p:nvGrpSpPr>
      <p:grpSpPr>
        <a:xfrm>
          <a:off x="0" y="0"/>
          <a:ext cx="0" cy="0"/>
          <a:chOff x="0" y="0"/>
          <a:chExt cx="0" cy="0"/>
        </a:xfrm>
      </p:grpSpPr>
      <p:sp>
        <p:nvSpPr>
          <p:cNvPr id="123" name="Уровень текста 1…"/>
          <p:cNvSpPr txBox="1">
            <a:spLocks noGrp="1"/>
          </p:cNvSpPr>
          <p:nvPr>
            <p:ph type="body" sz="quarter" idx="1"/>
          </p:nvPr>
        </p:nvSpPr>
        <p:spPr>
          <a:xfrm>
            <a:off x="8299277" y="4354921"/>
            <a:ext cx="3391202" cy="1981081"/>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4" name="Picture placeholder 3"/>
          <p:cNvSpPr>
            <a:spLocks noGrp="1"/>
          </p:cNvSpPr>
          <p:nvPr>
            <p:ph type="pic" sz="quarter" idx="13"/>
          </p:nvPr>
        </p:nvSpPr>
        <p:spPr>
          <a:xfrm>
            <a:off x="8299277" y="1619998"/>
            <a:ext cx="3391202" cy="2232002"/>
          </a:xfrm>
          <a:prstGeom prst="rect">
            <a:avLst/>
          </a:prstGeom>
        </p:spPr>
        <p:txBody>
          <a:bodyPr lIns="91439" tIns="45719" rIns="91439" bIns="45719">
            <a:noAutofit/>
          </a:bodyPr>
          <a:lstStyle/>
          <a:p>
            <a:endParaRPr/>
          </a:p>
        </p:txBody>
      </p:sp>
      <p:sp>
        <p:nvSpPr>
          <p:cNvPr id="125" name="Text placeholder 2"/>
          <p:cNvSpPr>
            <a:spLocks noGrp="1"/>
          </p:cNvSpPr>
          <p:nvPr>
            <p:ph type="body" sz="quarter" idx="14"/>
          </p:nvPr>
        </p:nvSpPr>
        <p:spPr>
          <a:xfrm>
            <a:off x="4401639" y="4354919"/>
            <a:ext cx="3391202" cy="1981082"/>
          </a:xfrm>
          <a:prstGeom prst="rect">
            <a:avLst/>
          </a:prstGeom>
        </p:spPr>
        <p:txBody>
          <a:bodyPr/>
          <a:lstStyle/>
          <a:p>
            <a:endParaRPr/>
          </a:p>
        </p:txBody>
      </p:sp>
      <p:sp>
        <p:nvSpPr>
          <p:cNvPr id="126" name="Picture placeholder 2"/>
          <p:cNvSpPr>
            <a:spLocks noGrp="1"/>
          </p:cNvSpPr>
          <p:nvPr>
            <p:ph type="pic" sz="quarter" idx="15"/>
          </p:nvPr>
        </p:nvSpPr>
        <p:spPr>
          <a:xfrm>
            <a:off x="4401639" y="1619998"/>
            <a:ext cx="3391202" cy="2232002"/>
          </a:xfrm>
          <a:prstGeom prst="rect">
            <a:avLst/>
          </a:prstGeom>
        </p:spPr>
        <p:txBody>
          <a:bodyPr lIns="91439" tIns="45719" rIns="91439" bIns="45719">
            <a:noAutofit/>
          </a:bodyPr>
          <a:lstStyle/>
          <a:p>
            <a:endParaRPr/>
          </a:p>
        </p:txBody>
      </p:sp>
      <p:sp>
        <p:nvSpPr>
          <p:cNvPr id="127" name="Text placeholder 1"/>
          <p:cNvSpPr>
            <a:spLocks noGrp="1"/>
          </p:cNvSpPr>
          <p:nvPr>
            <p:ph type="body" sz="quarter" idx="16"/>
          </p:nvPr>
        </p:nvSpPr>
        <p:spPr>
          <a:xfrm>
            <a:off x="504000" y="4354919"/>
            <a:ext cx="3391200" cy="1981082"/>
          </a:xfrm>
          <a:prstGeom prst="rect">
            <a:avLst/>
          </a:prstGeom>
        </p:spPr>
        <p:txBody>
          <a:bodyPr/>
          <a:lstStyle/>
          <a:p>
            <a:endParaRPr/>
          </a:p>
        </p:txBody>
      </p:sp>
      <p:sp>
        <p:nvSpPr>
          <p:cNvPr id="128" name="Picture placeholder 1"/>
          <p:cNvSpPr>
            <a:spLocks noGrp="1"/>
          </p:cNvSpPr>
          <p:nvPr>
            <p:ph type="pic" sz="quarter" idx="17"/>
          </p:nvPr>
        </p:nvSpPr>
        <p:spPr>
          <a:xfrm>
            <a:off x="504000" y="1619998"/>
            <a:ext cx="3391200" cy="2232002"/>
          </a:xfrm>
          <a:prstGeom prst="rect">
            <a:avLst/>
          </a:prstGeom>
        </p:spPr>
        <p:txBody>
          <a:bodyPr lIns="91439" tIns="45719" rIns="91439" bIns="45719">
            <a:noAutofit/>
          </a:bodyPr>
          <a:lstStyle/>
          <a:p>
            <a:endParaRPr/>
          </a:p>
        </p:txBody>
      </p:sp>
      <p:sp>
        <p:nvSpPr>
          <p:cNvPr id="129" name="Текст заголовка"/>
          <p:cNvSpPr txBox="1">
            <a:spLocks noGrp="1"/>
          </p:cNvSpPr>
          <p:nvPr>
            <p:ph type="title"/>
          </p:nvPr>
        </p:nvSpPr>
        <p:spPr>
          <a:prstGeom prst="rect">
            <a:avLst/>
          </a:prstGeom>
        </p:spPr>
        <p:txBody>
          <a:bodyPr/>
          <a:lstStyle/>
          <a:p>
            <a:r>
              <a:t>Текст заголовка</a:t>
            </a:r>
          </a:p>
        </p:txBody>
      </p:sp>
      <p:sp>
        <p:nvSpPr>
          <p:cNvPr id="13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4 Columns - Text and Images">
    <p:spTree>
      <p:nvGrpSpPr>
        <p:cNvPr id="1" name=""/>
        <p:cNvGrpSpPr/>
        <p:nvPr/>
      </p:nvGrpSpPr>
      <p:grpSpPr>
        <a:xfrm>
          <a:off x="0" y="0"/>
          <a:ext cx="0" cy="0"/>
          <a:chOff x="0" y="0"/>
          <a:chExt cx="0" cy="0"/>
        </a:xfrm>
      </p:grpSpPr>
      <p:sp>
        <p:nvSpPr>
          <p:cNvPr id="137" name="Уровень текста 1…"/>
          <p:cNvSpPr txBox="1">
            <a:spLocks noGrp="1"/>
          </p:cNvSpPr>
          <p:nvPr>
            <p:ph type="body" sz="quarter" idx="1"/>
          </p:nvPr>
        </p:nvSpPr>
        <p:spPr>
          <a:xfrm>
            <a:off x="504000" y="3878219"/>
            <a:ext cx="2415602" cy="2457782"/>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8" name="Picture Placeholder 4"/>
          <p:cNvSpPr>
            <a:spLocks noGrp="1"/>
          </p:cNvSpPr>
          <p:nvPr>
            <p:ph type="pic" sz="quarter" idx="13"/>
          </p:nvPr>
        </p:nvSpPr>
        <p:spPr>
          <a:xfrm>
            <a:off x="504000" y="1619998"/>
            <a:ext cx="2415602" cy="1728002"/>
          </a:xfrm>
          <a:prstGeom prst="rect">
            <a:avLst/>
          </a:prstGeom>
        </p:spPr>
        <p:txBody>
          <a:bodyPr lIns="91439" tIns="45719" rIns="91439" bIns="45719">
            <a:noAutofit/>
          </a:bodyPr>
          <a:lstStyle/>
          <a:p>
            <a:endParaRPr/>
          </a:p>
        </p:txBody>
      </p:sp>
      <p:sp>
        <p:nvSpPr>
          <p:cNvPr id="139" name="Text placeholder - column 2"/>
          <p:cNvSpPr>
            <a:spLocks noGrp="1"/>
          </p:cNvSpPr>
          <p:nvPr>
            <p:ph type="body" sz="quarter" idx="14"/>
          </p:nvPr>
        </p:nvSpPr>
        <p:spPr>
          <a:xfrm>
            <a:off x="9274877" y="3878221"/>
            <a:ext cx="2415602" cy="2457782"/>
          </a:xfrm>
          <a:prstGeom prst="rect">
            <a:avLst/>
          </a:prstGeom>
        </p:spPr>
        <p:txBody>
          <a:bodyPr/>
          <a:lstStyle/>
          <a:p>
            <a:endParaRPr/>
          </a:p>
        </p:txBody>
      </p:sp>
      <p:sp>
        <p:nvSpPr>
          <p:cNvPr id="140" name="Picture Placeholder 4"/>
          <p:cNvSpPr>
            <a:spLocks noGrp="1"/>
          </p:cNvSpPr>
          <p:nvPr>
            <p:ph type="pic" sz="quarter" idx="15"/>
          </p:nvPr>
        </p:nvSpPr>
        <p:spPr>
          <a:xfrm>
            <a:off x="9274877" y="1619998"/>
            <a:ext cx="2415602" cy="1728002"/>
          </a:xfrm>
          <a:prstGeom prst="rect">
            <a:avLst/>
          </a:prstGeom>
        </p:spPr>
        <p:txBody>
          <a:bodyPr lIns="91439" tIns="45719" rIns="91439" bIns="45719">
            <a:noAutofit/>
          </a:bodyPr>
          <a:lstStyle/>
          <a:p>
            <a:endParaRPr/>
          </a:p>
        </p:txBody>
      </p:sp>
      <p:sp>
        <p:nvSpPr>
          <p:cNvPr id="141" name="Text placeholder - column 2"/>
          <p:cNvSpPr>
            <a:spLocks noGrp="1"/>
          </p:cNvSpPr>
          <p:nvPr>
            <p:ph type="body" sz="quarter" idx="16"/>
          </p:nvPr>
        </p:nvSpPr>
        <p:spPr>
          <a:xfrm>
            <a:off x="3427626" y="3878221"/>
            <a:ext cx="2415602" cy="2457782"/>
          </a:xfrm>
          <a:prstGeom prst="rect">
            <a:avLst/>
          </a:prstGeom>
        </p:spPr>
        <p:txBody>
          <a:bodyPr/>
          <a:lstStyle/>
          <a:p>
            <a:endParaRPr/>
          </a:p>
        </p:txBody>
      </p:sp>
      <p:sp>
        <p:nvSpPr>
          <p:cNvPr id="142" name="Picture Placeholder 4"/>
          <p:cNvSpPr>
            <a:spLocks noGrp="1"/>
          </p:cNvSpPr>
          <p:nvPr>
            <p:ph type="pic" sz="quarter" idx="17"/>
          </p:nvPr>
        </p:nvSpPr>
        <p:spPr>
          <a:xfrm>
            <a:off x="3427626" y="1619998"/>
            <a:ext cx="2415602" cy="1728002"/>
          </a:xfrm>
          <a:prstGeom prst="rect">
            <a:avLst/>
          </a:prstGeom>
        </p:spPr>
        <p:txBody>
          <a:bodyPr lIns="91439" tIns="45719" rIns="91439" bIns="45719">
            <a:noAutofit/>
          </a:bodyPr>
          <a:lstStyle/>
          <a:p>
            <a:endParaRPr/>
          </a:p>
        </p:txBody>
      </p:sp>
      <p:sp>
        <p:nvSpPr>
          <p:cNvPr id="143" name="Text placeholder - column 2"/>
          <p:cNvSpPr>
            <a:spLocks noGrp="1"/>
          </p:cNvSpPr>
          <p:nvPr>
            <p:ph type="body" sz="quarter" idx="18"/>
          </p:nvPr>
        </p:nvSpPr>
        <p:spPr>
          <a:xfrm>
            <a:off x="6351251" y="3878221"/>
            <a:ext cx="2415602" cy="2457782"/>
          </a:xfrm>
          <a:prstGeom prst="rect">
            <a:avLst/>
          </a:prstGeom>
        </p:spPr>
        <p:txBody>
          <a:bodyPr/>
          <a:lstStyle/>
          <a:p>
            <a:endParaRPr/>
          </a:p>
        </p:txBody>
      </p:sp>
      <p:sp>
        <p:nvSpPr>
          <p:cNvPr id="144" name="Picture Placeholder 4"/>
          <p:cNvSpPr>
            <a:spLocks noGrp="1"/>
          </p:cNvSpPr>
          <p:nvPr>
            <p:ph type="pic" sz="quarter" idx="19"/>
          </p:nvPr>
        </p:nvSpPr>
        <p:spPr>
          <a:xfrm>
            <a:off x="6351251" y="1619998"/>
            <a:ext cx="2415602" cy="1728002"/>
          </a:xfrm>
          <a:prstGeom prst="rect">
            <a:avLst/>
          </a:prstGeom>
        </p:spPr>
        <p:txBody>
          <a:bodyPr lIns="91439" tIns="45719" rIns="91439" bIns="45719">
            <a:noAutofit/>
          </a:bodyPr>
          <a:lstStyle/>
          <a:p>
            <a:endParaRPr/>
          </a:p>
        </p:txBody>
      </p:sp>
      <p:sp>
        <p:nvSpPr>
          <p:cNvPr id="145" name="Текст заголовка"/>
          <p:cNvSpPr txBox="1">
            <a:spLocks noGrp="1"/>
          </p:cNvSpPr>
          <p:nvPr>
            <p:ph type="title"/>
          </p:nvPr>
        </p:nvSpPr>
        <p:spPr>
          <a:prstGeom prst="rect">
            <a:avLst/>
          </a:prstGeom>
        </p:spPr>
        <p:txBody>
          <a:bodyPr/>
          <a:lstStyle/>
          <a:p>
            <a:r>
              <a:t>Текст заголовка</a:t>
            </a:r>
          </a:p>
        </p:txBody>
      </p:sp>
      <p:sp>
        <p:nvSpPr>
          <p:cNvPr id="14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with Image 1/3">
    <p:spTree>
      <p:nvGrpSpPr>
        <p:cNvPr id="1" name=""/>
        <p:cNvGrpSpPr/>
        <p:nvPr/>
      </p:nvGrpSpPr>
      <p:grpSpPr>
        <a:xfrm>
          <a:off x="0" y="0"/>
          <a:ext cx="0" cy="0"/>
          <a:chOff x="0" y="0"/>
          <a:chExt cx="0" cy="0"/>
        </a:xfrm>
      </p:grpSpPr>
      <p:sp>
        <p:nvSpPr>
          <p:cNvPr id="153" name="Picture Placeholder 1/3 right"/>
          <p:cNvSpPr>
            <a:spLocks noGrp="1"/>
          </p:cNvSpPr>
          <p:nvPr>
            <p:ph type="pic" sz="half" idx="13"/>
          </p:nvPr>
        </p:nvSpPr>
        <p:spPr>
          <a:xfrm>
            <a:off x="8127175" y="0"/>
            <a:ext cx="4068002" cy="6858000"/>
          </a:xfrm>
          <a:prstGeom prst="rect">
            <a:avLst/>
          </a:prstGeom>
        </p:spPr>
        <p:txBody>
          <a:bodyPr lIns="91439" tIns="45719" rIns="91439" bIns="45719">
            <a:noAutofit/>
          </a:bodyPr>
          <a:lstStyle/>
          <a:p>
            <a:endParaRPr/>
          </a:p>
        </p:txBody>
      </p:sp>
      <p:sp>
        <p:nvSpPr>
          <p:cNvPr id="154" name="Уровень текста 1…"/>
          <p:cNvSpPr txBox="1">
            <a:spLocks noGrp="1"/>
          </p:cNvSpPr>
          <p:nvPr>
            <p:ph type="body" idx="1"/>
          </p:nvPr>
        </p:nvSpPr>
        <p:spPr>
          <a:xfrm>
            <a:off x="503998" y="1619998"/>
            <a:ext cx="7092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55" name="Текст заголовка"/>
          <p:cNvSpPr txBox="1">
            <a:spLocks noGrp="1"/>
          </p:cNvSpPr>
          <p:nvPr>
            <p:ph type="title"/>
          </p:nvPr>
        </p:nvSpPr>
        <p:spPr>
          <a:xfrm>
            <a:off x="504001" y="504000"/>
            <a:ext cx="7092000" cy="369334"/>
          </a:xfrm>
          <a:prstGeom prst="rect">
            <a:avLst/>
          </a:prstGeom>
        </p:spPr>
        <p:txBody>
          <a:bodyPr/>
          <a:lstStyle/>
          <a:p>
            <a:r>
              <a:t>Текст заголовка</a:t>
            </a:r>
          </a:p>
        </p:txBody>
      </p:sp>
      <p:sp>
        <p:nvSpPr>
          <p:cNvPr id="15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with Image 1/2">
    <p:spTree>
      <p:nvGrpSpPr>
        <p:cNvPr id="1" name=""/>
        <p:cNvGrpSpPr/>
        <p:nvPr/>
      </p:nvGrpSpPr>
      <p:grpSpPr>
        <a:xfrm>
          <a:off x="0" y="0"/>
          <a:ext cx="0" cy="0"/>
          <a:chOff x="0" y="0"/>
          <a:chExt cx="0" cy="0"/>
        </a:xfrm>
      </p:grpSpPr>
      <p:sp>
        <p:nvSpPr>
          <p:cNvPr id="163" name="Picture Placeholder 1/2 right"/>
          <p:cNvSpPr>
            <a:spLocks noGrp="1"/>
          </p:cNvSpPr>
          <p:nvPr>
            <p:ph type="pic" idx="13"/>
          </p:nvPr>
        </p:nvSpPr>
        <p:spPr>
          <a:xfrm>
            <a:off x="6097587" y="0"/>
            <a:ext cx="6097588" cy="6858000"/>
          </a:xfrm>
          <a:prstGeom prst="rect">
            <a:avLst/>
          </a:prstGeom>
        </p:spPr>
        <p:txBody>
          <a:bodyPr lIns="91439" tIns="45719" rIns="91439" bIns="45719">
            <a:noAutofit/>
          </a:bodyPr>
          <a:lstStyle/>
          <a:p>
            <a:endParaRPr/>
          </a:p>
        </p:txBody>
      </p:sp>
      <p:sp>
        <p:nvSpPr>
          <p:cNvPr id="164" name="Уровень текста 1…"/>
          <p:cNvSpPr txBox="1">
            <a:spLocks noGrp="1"/>
          </p:cNvSpPr>
          <p:nvPr>
            <p:ph type="body" sz="half" idx="1"/>
          </p:nvPr>
        </p:nvSpPr>
        <p:spPr>
          <a:xfrm>
            <a:off x="503998" y="1619998"/>
            <a:ext cx="5112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65" name="Текст заголовка"/>
          <p:cNvSpPr txBox="1">
            <a:spLocks noGrp="1"/>
          </p:cNvSpPr>
          <p:nvPr>
            <p:ph type="title"/>
          </p:nvPr>
        </p:nvSpPr>
        <p:spPr>
          <a:xfrm>
            <a:off x="504001" y="504000"/>
            <a:ext cx="5112002" cy="369334"/>
          </a:xfrm>
          <a:prstGeom prst="rect">
            <a:avLst/>
          </a:prstGeom>
        </p:spPr>
        <p:txBody>
          <a:bodyPr/>
          <a:lstStyle/>
          <a:p>
            <a:r>
              <a:t>Текст заголовка</a:t>
            </a:r>
          </a:p>
        </p:txBody>
      </p:sp>
      <p:sp>
        <p:nvSpPr>
          <p:cNvPr id="16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ull Bleed Image ">
    <p:spTree>
      <p:nvGrpSpPr>
        <p:cNvPr id="1" name=""/>
        <p:cNvGrpSpPr/>
        <p:nvPr/>
      </p:nvGrpSpPr>
      <p:grpSpPr>
        <a:xfrm>
          <a:off x="0" y="0"/>
          <a:ext cx="0" cy="0"/>
          <a:chOff x="0" y="0"/>
          <a:chExt cx="0" cy="0"/>
        </a:xfrm>
      </p:grpSpPr>
      <p:sp>
        <p:nvSpPr>
          <p:cNvPr id="173" name="Picture Placeholder full image"/>
          <p:cNvSpPr>
            <a:spLocks noGrp="1"/>
          </p:cNvSpPr>
          <p:nvPr>
            <p:ph type="pic" idx="13"/>
          </p:nvPr>
        </p:nvSpPr>
        <p:spPr>
          <a:xfrm>
            <a:off x="1" y="0"/>
            <a:ext cx="12195176" cy="6858000"/>
          </a:xfrm>
          <a:prstGeom prst="rect">
            <a:avLst/>
          </a:prstGeom>
        </p:spPr>
        <p:txBody>
          <a:bodyPr lIns="91439" tIns="45719" rIns="91439" bIns="45719">
            <a:noAutofit/>
          </a:bodyPr>
          <a:lstStyle/>
          <a:p>
            <a:endParaRPr/>
          </a:p>
        </p:txBody>
      </p:sp>
      <p:sp>
        <p:nvSpPr>
          <p:cNvPr id="174"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ext and Screenshot">
    <p:spTree>
      <p:nvGrpSpPr>
        <p:cNvPr id="1" name=""/>
        <p:cNvGrpSpPr/>
        <p:nvPr/>
      </p:nvGrpSpPr>
      <p:grpSpPr>
        <a:xfrm>
          <a:off x="0" y="0"/>
          <a:ext cx="0" cy="0"/>
          <a:chOff x="0" y="0"/>
          <a:chExt cx="0" cy="0"/>
        </a:xfrm>
      </p:grpSpPr>
      <p:sp>
        <p:nvSpPr>
          <p:cNvPr id="181" name="Picture Placeholder"/>
          <p:cNvSpPr>
            <a:spLocks noGrp="1"/>
          </p:cNvSpPr>
          <p:nvPr>
            <p:ph type="pic" sz="half" idx="13"/>
          </p:nvPr>
        </p:nvSpPr>
        <p:spPr>
          <a:xfrm>
            <a:off x="6362477" y="1619998"/>
            <a:ext cx="5328002" cy="4716004"/>
          </a:xfrm>
          <a:prstGeom prst="rect">
            <a:avLst/>
          </a:prstGeom>
        </p:spPr>
        <p:txBody>
          <a:bodyPr lIns="91439" tIns="45719" rIns="91439" bIns="45719">
            <a:noAutofit/>
          </a:bodyPr>
          <a:lstStyle/>
          <a:p>
            <a:endParaRPr/>
          </a:p>
        </p:txBody>
      </p:sp>
      <p:sp>
        <p:nvSpPr>
          <p:cNvPr id="182" name="Уровень текста 1…"/>
          <p:cNvSpPr txBox="1">
            <a:spLocks noGrp="1"/>
          </p:cNvSpPr>
          <p:nvPr>
            <p:ph type="body" sz="half" idx="1"/>
          </p:nvPr>
        </p:nvSpPr>
        <p:spPr>
          <a:xfrm>
            <a:off x="504000" y="1619998"/>
            <a:ext cx="5328000"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83" name="Текст заголовка"/>
          <p:cNvSpPr txBox="1">
            <a:spLocks noGrp="1"/>
          </p:cNvSpPr>
          <p:nvPr>
            <p:ph type="title"/>
          </p:nvPr>
        </p:nvSpPr>
        <p:spPr>
          <a:prstGeom prst="rect">
            <a:avLst/>
          </a:prstGeom>
        </p:spPr>
        <p:txBody>
          <a:bodyPr/>
          <a:lstStyle/>
          <a:p>
            <a:r>
              <a:t>Текст заголовка</a:t>
            </a:r>
          </a:p>
        </p:txBody>
      </p:sp>
      <p:sp>
        <p:nvSpPr>
          <p:cNvPr id="18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1" name="Уровень текста 1…"/>
          <p:cNvSpPr txBox="1">
            <a:spLocks noGrp="1"/>
          </p:cNvSpPr>
          <p:nvPr>
            <p:ph type="body" idx="1"/>
          </p:nvPr>
        </p:nvSpPr>
        <p:spPr>
          <a:prstGeom prst="rect">
            <a:avLst/>
          </a:prstGeom>
        </p:spPr>
        <p:txBody>
          <a:bodyPr/>
          <a:lstStyle>
            <a:lvl1pPr algn="ctr">
              <a:spcBef>
                <a:spcPts val="1800"/>
              </a:spcBef>
              <a:defRPr sz="1400"/>
            </a:lvl1pPr>
            <a:lvl2pPr marL="139972" indent="-139972" algn="ctr">
              <a:spcBef>
                <a:spcPts val="1800"/>
              </a:spcBef>
              <a:defRPr sz="1400"/>
            </a:lvl2pPr>
            <a:lvl3pPr marL="318911" indent="-139524" algn="ctr">
              <a:spcBef>
                <a:spcPts val="1800"/>
              </a:spcBef>
              <a:defRPr sz="1400"/>
            </a:lvl3pPr>
            <a:lvl4pPr marL="517395" indent="-157468" algn="ctr">
              <a:spcBef>
                <a:spcPts val="1800"/>
              </a:spcBef>
              <a:buSzPct val="120000"/>
              <a:buChar char="▫"/>
              <a:defRPr sz="1400"/>
            </a:lvl4pPr>
            <a:lvl5pPr marL="719856" indent="-179964" algn="ctr">
              <a:spcBef>
                <a:spcPts val="1800"/>
              </a:spcBef>
              <a:buChar char="−"/>
              <a:defRPr sz="1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92" name="Текст заголовка"/>
          <p:cNvSpPr txBox="1">
            <a:spLocks noGrp="1"/>
          </p:cNvSpPr>
          <p:nvPr>
            <p:ph type="title"/>
          </p:nvPr>
        </p:nvSpPr>
        <p:spPr>
          <a:prstGeom prst="rect">
            <a:avLst/>
          </a:prstGeom>
        </p:spPr>
        <p:txBody>
          <a:bodyPr/>
          <a:lstStyle/>
          <a:p>
            <a:r>
              <a:t>Текст заголовка</a:t>
            </a:r>
          </a:p>
        </p:txBody>
      </p:sp>
      <p:sp>
        <p:nvSpPr>
          <p:cNvPr id="19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hank You and Contact Information">
    <p:bg>
      <p:bgPr>
        <a:solidFill>
          <a:srgbClr val="000000"/>
        </a:solidFill>
        <a:effectLst/>
      </p:bgPr>
    </p:bg>
    <p:spTree>
      <p:nvGrpSpPr>
        <p:cNvPr id="1" name=""/>
        <p:cNvGrpSpPr/>
        <p:nvPr/>
      </p:nvGrpSpPr>
      <p:grpSpPr>
        <a:xfrm>
          <a:off x="0" y="0"/>
          <a:ext cx="0" cy="0"/>
          <a:chOff x="0" y="0"/>
          <a:chExt cx="0" cy="0"/>
        </a:xfrm>
      </p:grpSpPr>
      <p:sp>
        <p:nvSpPr>
          <p:cNvPr id="207" name="Уровень текста 1…"/>
          <p:cNvSpPr txBox="1">
            <a:spLocks noGrp="1"/>
          </p:cNvSpPr>
          <p:nvPr>
            <p:ph type="body" sz="quarter" idx="1"/>
          </p:nvPr>
        </p:nvSpPr>
        <p:spPr>
          <a:xfrm>
            <a:off x="504000" y="2905486"/>
            <a:ext cx="5593590" cy="2501011"/>
          </a:xfrm>
          <a:prstGeom prst="rect">
            <a:avLst/>
          </a:prstGeom>
        </p:spPr>
        <p:txBody>
          <a:bodyPr/>
          <a:lstStyle>
            <a:lvl1pPr>
              <a:spcBef>
                <a:spcPts val="1200"/>
              </a:spcBef>
              <a:defRPr sz="1600">
                <a:solidFill>
                  <a:srgbClr val="FFFFFF"/>
                </a:solidFill>
              </a:defRPr>
            </a:lvl1pPr>
            <a:lvl2pPr marL="0" indent="0">
              <a:spcBef>
                <a:spcPts val="1200"/>
              </a:spcBef>
              <a:buSzTx/>
              <a:buNone/>
              <a:defRPr sz="1600">
                <a:solidFill>
                  <a:srgbClr val="FFFFFF"/>
                </a:solidFill>
              </a:defRPr>
            </a:lvl2pPr>
            <a:lvl3pPr marL="338843" indent="-159456">
              <a:spcBef>
                <a:spcPts val="1200"/>
              </a:spcBef>
              <a:defRPr sz="1600">
                <a:solidFill>
                  <a:srgbClr val="FFFFFF"/>
                </a:solidFill>
              </a:defRPr>
            </a:lvl3pPr>
            <a:lvl4pPr marL="539890" indent="-179964">
              <a:spcBef>
                <a:spcPts val="1200"/>
              </a:spcBef>
              <a:buSzPct val="120000"/>
              <a:buChar char="▫"/>
              <a:defRPr sz="1600">
                <a:solidFill>
                  <a:srgbClr val="FFFFFF"/>
                </a:solidFill>
              </a:defRPr>
            </a:lvl4pPr>
            <a:lvl5pPr marL="745565" indent="-205673">
              <a:spcBef>
                <a:spcPts val="1200"/>
              </a:spcBef>
              <a:buChar char="−"/>
              <a:defRPr sz="1600">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08" name="Текст заголовка"/>
          <p:cNvSpPr txBox="1">
            <a:spLocks noGrp="1"/>
          </p:cNvSpPr>
          <p:nvPr>
            <p:ph type="title"/>
          </p:nvPr>
        </p:nvSpPr>
        <p:spPr>
          <a:xfrm>
            <a:off x="504000" y="1467009"/>
            <a:ext cx="5593590" cy="923118"/>
          </a:xfrm>
          <a:prstGeom prst="rect">
            <a:avLst/>
          </a:prstGeom>
        </p:spPr>
        <p:txBody>
          <a:bodyPr/>
          <a:lstStyle>
            <a:lvl1pPr>
              <a:defRPr sz="5500">
                <a:solidFill>
                  <a:schemeClr val="accent1"/>
                </a:solidFill>
              </a:defRPr>
            </a:lvl1pPr>
          </a:lstStyle>
          <a:p>
            <a:r>
              <a:t>Текст заголовка</a:t>
            </a:r>
          </a:p>
        </p:txBody>
      </p:sp>
      <p:pic>
        <p:nvPicPr>
          <p:cNvPr id="209" name="SAP Logo&#10;&#10;SAP Logo" descr="SAP LogoSAP Logo"/>
          <p:cNvPicPr>
            <a:picLocks noChangeAspect="1"/>
          </p:cNvPicPr>
          <p:nvPr/>
        </p:nvPicPr>
        <p:blipFill>
          <a:blip r:embed="rId2">
            <a:extLst/>
          </a:blip>
          <a:stretch>
            <a:fillRect/>
          </a:stretch>
        </p:blipFill>
        <p:spPr>
          <a:xfrm>
            <a:off x="9727200" y="5994000"/>
            <a:ext cx="1963637" cy="360002"/>
          </a:xfrm>
          <a:prstGeom prst="rect">
            <a:avLst/>
          </a:prstGeom>
          <a:ln w="12700">
            <a:miter lim="400000"/>
          </a:ln>
        </p:spPr>
      </p:pic>
      <p:sp>
        <p:nvSpPr>
          <p:cNvPr id="210"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Copyright">
    <p:spTree>
      <p:nvGrpSpPr>
        <p:cNvPr id="1" name=""/>
        <p:cNvGrpSpPr/>
        <p:nvPr/>
      </p:nvGrpSpPr>
      <p:grpSpPr>
        <a:xfrm>
          <a:off x="0" y="0"/>
          <a:ext cx="0" cy="0"/>
          <a:chOff x="0" y="0"/>
          <a:chExt cx="0" cy="0"/>
        </a:xfrm>
      </p:grpSpPr>
      <p:pic>
        <p:nvPicPr>
          <p:cNvPr id="217" name="SAP Logo&#10;&#10;SAP Logo" descr="SAP LogoSAP Logo"/>
          <p:cNvPicPr>
            <a:picLocks noChangeAspect="1"/>
          </p:cNvPicPr>
          <p:nvPr/>
        </p:nvPicPr>
        <p:blipFill>
          <a:blip r:embed="rId2">
            <a:extLst/>
          </a:blip>
          <a:stretch>
            <a:fillRect/>
          </a:stretch>
        </p:blipFill>
        <p:spPr>
          <a:xfrm>
            <a:off x="9725565" y="5994000"/>
            <a:ext cx="1963637" cy="360002"/>
          </a:xfrm>
          <a:prstGeom prst="rect">
            <a:avLst/>
          </a:prstGeom>
          <a:ln w="12700">
            <a:miter lim="400000"/>
          </a:ln>
        </p:spPr>
      </p:pic>
      <p:sp>
        <p:nvSpPr>
          <p:cNvPr id="218" name="Copyright information English"/>
          <p:cNvSpPr txBox="1"/>
          <p:nvPr/>
        </p:nvSpPr>
        <p:spPr>
          <a:xfrm>
            <a:off x="503996" y="3385522"/>
            <a:ext cx="5872314" cy="2968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800">
                <a:latin typeface="+mj-lt"/>
                <a:ea typeface="+mj-ea"/>
                <a:cs typeface="+mj-cs"/>
                <a:sym typeface="Arial"/>
              </a:defRPr>
            </a:pPr>
            <a:r>
              <a:t>© 2019 SAP SE or an SAP affiliate company. All rights reserved.</a:t>
            </a:r>
          </a:p>
          <a:p>
            <a:pPr>
              <a:spcBef>
                <a:spcPts val="600"/>
              </a:spcBef>
              <a:defRPr sz="800">
                <a:latin typeface="+mj-lt"/>
                <a:ea typeface="+mj-ea"/>
                <a:cs typeface="+mj-cs"/>
                <a:sym typeface="Arial"/>
              </a:defRPr>
            </a:pPr>
            <a:r>
              <a:t>No part of this publication may be reproduced or transmitted in any form or for any purpose without the express permission of SAP SE or an SAP affiliate company.</a:t>
            </a:r>
          </a:p>
          <a:p>
            <a:pPr>
              <a:spcBef>
                <a:spcPts val="600"/>
              </a:spcBef>
              <a:defRPr sz="800">
                <a:latin typeface="+mj-lt"/>
                <a:ea typeface="+mj-ea"/>
                <a:cs typeface="+mj-cs"/>
                <a:sym typeface="Arial"/>
              </a:defRPr>
            </a:pPr>
            <a: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defRPr sz="800">
                <a:latin typeface="+mj-lt"/>
                <a:ea typeface="+mj-ea"/>
                <a:cs typeface="+mj-cs"/>
                <a:sym typeface="Arial"/>
              </a:defRPr>
            </a:pPr>
            <a: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defRPr sz="800">
                <a:latin typeface="+mj-lt"/>
                <a:ea typeface="+mj-ea"/>
                <a:cs typeface="+mj-cs"/>
                <a:sym typeface="Arial"/>
              </a:defRPr>
            </a:pPr>
            <a: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defRPr sz="800">
                <a:latin typeface="+mj-lt"/>
                <a:ea typeface="+mj-ea"/>
                <a:cs typeface="+mj-cs"/>
                <a:sym typeface="Arial"/>
              </a:defRPr>
            </a:pPr>
            <a: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defRPr sz="800">
                <a:latin typeface="+mj-lt"/>
                <a:ea typeface="+mj-ea"/>
                <a:cs typeface="+mj-cs"/>
                <a:sym typeface="Arial"/>
              </a:defRPr>
            </a:pPr>
            <a:r>
              <a:t>See </a:t>
            </a:r>
            <a:r>
              <a:rPr u="sng">
                <a:solidFill>
                  <a:srgbClr val="0000FF"/>
                </a:solidFill>
                <a:uFill>
                  <a:solidFill>
                    <a:srgbClr val="0000FF"/>
                  </a:solidFill>
                </a:uFill>
                <a:hlinkClick r:id="rId3"/>
              </a:rPr>
              <a:t>www.sap.com/copyright</a:t>
            </a:r>
            <a:r>
              <a:t> for additional trademark information and notices.</a:t>
            </a:r>
          </a:p>
        </p:txBody>
      </p:sp>
      <p:sp>
        <p:nvSpPr>
          <p:cNvPr id="219" name="www.sap.com - contact SAP link">
            <a:hlinkClick r:id="rId4"/>
          </p:cNvPr>
          <p:cNvSpPr txBox="1"/>
          <p:nvPr/>
        </p:nvSpPr>
        <p:spPr>
          <a:xfrm>
            <a:off x="503237" y="2482845"/>
            <a:ext cx="2215391" cy="14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1100" b="1">
                <a:solidFill>
                  <a:schemeClr val="accent1"/>
                </a:solidFill>
                <a:latin typeface="+mj-lt"/>
                <a:ea typeface="+mj-ea"/>
                <a:cs typeface="+mj-cs"/>
                <a:sym typeface="Arial"/>
              </a:defRPr>
            </a:pPr>
            <a:r>
              <a:t>www.sap.com</a:t>
            </a:r>
            <a:r>
              <a:rPr>
                <a:solidFill>
                  <a:srgbClr val="000000"/>
                </a:solidFill>
              </a:rPr>
              <a:t>/contactsap</a:t>
            </a:r>
          </a:p>
        </p:txBody>
      </p:sp>
      <p:pic>
        <p:nvPicPr>
          <p:cNvPr id="220" name="Linkedin icon with link" descr="Linkedin icon with link">
            <a:hlinkClick r:id="rId5"/>
          </p:cNvPr>
          <p:cNvPicPr>
            <a:picLocks noChangeAspect="1"/>
          </p:cNvPicPr>
          <p:nvPr/>
        </p:nvPicPr>
        <p:blipFill>
          <a:blip r:embed="rId6">
            <a:extLst/>
          </a:blip>
          <a:stretch>
            <a:fillRect/>
          </a:stretch>
        </p:blipFill>
        <p:spPr>
          <a:xfrm>
            <a:off x="2257487" y="1749959"/>
            <a:ext cx="361811" cy="361811"/>
          </a:xfrm>
          <a:prstGeom prst="rect">
            <a:avLst/>
          </a:prstGeom>
          <a:ln w="12700">
            <a:miter lim="400000"/>
          </a:ln>
        </p:spPr>
      </p:pic>
      <p:pic>
        <p:nvPicPr>
          <p:cNvPr id="221" name="YouTube icon with link" descr="YouTube icon with link">
            <a:hlinkClick r:id="rId7"/>
          </p:cNvPr>
          <p:cNvPicPr>
            <a:picLocks noChangeAspect="1"/>
          </p:cNvPicPr>
          <p:nvPr/>
        </p:nvPicPr>
        <p:blipFill>
          <a:blip r:embed="rId8">
            <a:extLst/>
          </a:blip>
          <a:stretch>
            <a:fillRect/>
          </a:stretch>
        </p:blipFill>
        <p:spPr>
          <a:xfrm>
            <a:off x="1666949" y="1749063"/>
            <a:ext cx="363602" cy="363601"/>
          </a:xfrm>
          <a:prstGeom prst="rect">
            <a:avLst/>
          </a:prstGeom>
          <a:ln w="12700">
            <a:miter lim="400000"/>
          </a:ln>
        </p:spPr>
      </p:pic>
      <p:pic>
        <p:nvPicPr>
          <p:cNvPr id="222" name="Twitter icon with link" descr="Twitter icon with link">
            <a:hlinkClick r:id="rId9"/>
          </p:cNvPr>
          <p:cNvPicPr>
            <a:picLocks noChangeAspect="1"/>
          </p:cNvPicPr>
          <p:nvPr/>
        </p:nvPicPr>
        <p:blipFill>
          <a:blip r:embed="rId10">
            <a:extLst/>
          </a:blip>
          <a:stretch>
            <a:fillRect/>
          </a:stretch>
        </p:blipFill>
        <p:spPr>
          <a:xfrm>
            <a:off x="1078205" y="1749959"/>
            <a:ext cx="361811" cy="361811"/>
          </a:xfrm>
          <a:prstGeom prst="rect">
            <a:avLst/>
          </a:prstGeom>
          <a:ln w="12700">
            <a:miter lim="400000"/>
          </a:ln>
        </p:spPr>
      </p:pic>
      <p:pic>
        <p:nvPicPr>
          <p:cNvPr id="223" name="Facebook icon with link" descr="Facebook icon with link">
            <a:hlinkClick r:id="rId11"/>
          </p:cNvPr>
          <p:cNvPicPr>
            <a:picLocks noChangeAspect="1"/>
          </p:cNvPicPr>
          <p:nvPr/>
        </p:nvPicPr>
        <p:blipFill>
          <a:blip r:embed="rId12">
            <a:extLst/>
          </a:blip>
          <a:stretch>
            <a:fillRect/>
          </a:stretch>
        </p:blipFill>
        <p:spPr>
          <a:xfrm>
            <a:off x="487669" y="1749063"/>
            <a:ext cx="363602" cy="363601"/>
          </a:xfrm>
          <a:prstGeom prst="rect">
            <a:avLst/>
          </a:prstGeom>
          <a:ln w="12700">
            <a:miter lim="400000"/>
          </a:ln>
        </p:spPr>
      </p:pic>
      <p:sp>
        <p:nvSpPr>
          <p:cNvPr id="224" name="Follow all of SAP"/>
          <p:cNvSpPr txBox="1"/>
          <p:nvPr/>
        </p:nvSpPr>
        <p:spPr>
          <a:xfrm>
            <a:off x="503995" y="1482447"/>
            <a:ext cx="1228552" cy="14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spcBef>
                <a:spcPts val="1200"/>
              </a:spcBef>
              <a:defRPr sz="1100">
                <a:latin typeface="+mj-lt"/>
                <a:ea typeface="+mj-ea"/>
                <a:cs typeface="+mj-cs"/>
                <a:sym typeface="Arial"/>
              </a:defRPr>
            </a:lvl1pPr>
          </a:lstStyle>
          <a:p>
            <a:r>
              <a:t>Follow us</a:t>
            </a:r>
          </a:p>
        </p:txBody>
      </p:sp>
      <p:sp>
        <p:nvSpPr>
          <p:cNvPr id="225"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47"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8" name="Текст заголовка"/>
          <p:cNvSpPr txBox="1">
            <a:spLocks noGrp="1"/>
          </p:cNvSpPr>
          <p:nvPr>
            <p:ph type="title"/>
          </p:nvPr>
        </p:nvSpPr>
        <p:spPr>
          <a:prstGeom prst="rect">
            <a:avLst/>
          </a:prstGeom>
        </p:spPr>
        <p:txBody>
          <a:bodyPr/>
          <a:lstStyle/>
          <a:p>
            <a:r>
              <a:t>Текст заголовка</a:t>
            </a:r>
          </a:p>
        </p:txBody>
      </p:sp>
      <p:sp>
        <p:nvSpPr>
          <p:cNvPr id="4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opyright German">
    <p:spTree>
      <p:nvGrpSpPr>
        <p:cNvPr id="1" name=""/>
        <p:cNvGrpSpPr/>
        <p:nvPr/>
      </p:nvGrpSpPr>
      <p:grpSpPr>
        <a:xfrm>
          <a:off x="0" y="0"/>
          <a:ext cx="0" cy="0"/>
          <a:chOff x="0" y="0"/>
          <a:chExt cx="0" cy="0"/>
        </a:xfrm>
      </p:grpSpPr>
      <p:sp>
        <p:nvSpPr>
          <p:cNvPr id="232" name="Copyright information">
            <a:hlinkClick r:id="rId2"/>
          </p:cNvPr>
          <p:cNvSpPr txBox="1"/>
          <p:nvPr/>
        </p:nvSpPr>
        <p:spPr>
          <a:xfrm>
            <a:off x="503237" y="2482845"/>
            <a:ext cx="2580641" cy="14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1100" b="1">
                <a:solidFill>
                  <a:schemeClr val="accent1"/>
                </a:solidFill>
                <a:latin typeface="+mj-lt"/>
                <a:ea typeface="+mj-ea"/>
                <a:cs typeface="+mj-cs"/>
                <a:sym typeface="Arial"/>
              </a:defRPr>
            </a:pPr>
            <a:r>
              <a:t>www.sap.com/germany</a:t>
            </a:r>
            <a:r>
              <a:rPr>
                <a:solidFill>
                  <a:srgbClr val="000000"/>
                </a:solidFill>
              </a:rPr>
              <a:t>/contactsap</a:t>
            </a:r>
          </a:p>
        </p:txBody>
      </p:sp>
      <p:pic>
        <p:nvPicPr>
          <p:cNvPr id="233" name="SAP Logo&#10;&#10;SAP Logo" descr="SAP LogoSAP Logo"/>
          <p:cNvPicPr>
            <a:picLocks noChangeAspect="1"/>
          </p:cNvPicPr>
          <p:nvPr/>
        </p:nvPicPr>
        <p:blipFill>
          <a:blip r:embed="rId3">
            <a:extLst/>
          </a:blip>
          <a:stretch>
            <a:fillRect/>
          </a:stretch>
        </p:blipFill>
        <p:spPr>
          <a:xfrm>
            <a:off x="9725565" y="5994000"/>
            <a:ext cx="1963637" cy="360002"/>
          </a:xfrm>
          <a:prstGeom prst="rect">
            <a:avLst/>
          </a:prstGeom>
          <a:ln w="12700">
            <a:miter lim="400000"/>
          </a:ln>
        </p:spPr>
      </p:pic>
      <p:sp>
        <p:nvSpPr>
          <p:cNvPr id="234" name="Copyright information-German"/>
          <p:cNvSpPr txBox="1"/>
          <p:nvPr/>
        </p:nvSpPr>
        <p:spPr>
          <a:xfrm>
            <a:off x="503996" y="3156922"/>
            <a:ext cx="6076812" cy="3197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800">
                <a:latin typeface="+mj-lt"/>
                <a:ea typeface="+mj-ea"/>
                <a:cs typeface="+mj-cs"/>
                <a:sym typeface="Arial"/>
              </a:defRPr>
            </a:pPr>
            <a:r>
              <a:t>© 2019 SAP SE oder ein SAP-Konzernunternehmen. Alle Rechte vorbehalten.</a:t>
            </a:r>
          </a:p>
          <a:p>
            <a:pPr>
              <a:spcBef>
                <a:spcPts val="600"/>
              </a:spcBef>
              <a:defRPr sz="800">
                <a:latin typeface="+mj-lt"/>
                <a:ea typeface="+mj-ea"/>
                <a:cs typeface="+mj-cs"/>
                <a:sym typeface="Arial"/>
              </a:defRPr>
            </a:pPr>
            <a: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defRPr sz="800">
                <a:latin typeface="+mj-lt"/>
                <a:ea typeface="+mj-ea"/>
                <a:cs typeface="+mj-cs"/>
                <a:sym typeface="Arial"/>
              </a:defRPr>
            </a:pPr>
            <a: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defRPr sz="800">
                <a:latin typeface="+mj-lt"/>
                <a:ea typeface="+mj-ea"/>
                <a:cs typeface="+mj-cs"/>
                <a:sym typeface="Arial"/>
              </a:defRPr>
            </a:pPr>
            <a: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defRPr sz="800">
                <a:latin typeface="+mj-lt"/>
                <a:ea typeface="+mj-ea"/>
                <a:cs typeface="+mj-cs"/>
                <a:sym typeface="Arial"/>
              </a:defRPr>
            </a:pPr>
            <a: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defRPr sz="800">
                <a:latin typeface="+mj-lt"/>
                <a:ea typeface="+mj-ea"/>
                <a:cs typeface="+mj-cs"/>
                <a:sym typeface="Arial"/>
              </a:defRPr>
            </a:pPr>
            <a: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a:spcBef>
                <a:spcPts val="600"/>
              </a:spcBef>
              <a:defRPr sz="800">
                <a:latin typeface="+mj-lt"/>
                <a:ea typeface="+mj-ea"/>
                <a:cs typeface="+mj-cs"/>
                <a:sym typeface="Arial"/>
              </a:defRPr>
            </a:pPr>
            <a:r>
              <a:t>Zusätzliche Informationen zur Marke und Vermerke finden Sie auf der Seite </a:t>
            </a:r>
            <a:r>
              <a:rPr u="sng">
                <a:solidFill>
                  <a:srgbClr val="0000FF"/>
                </a:solidFill>
                <a:uFill>
                  <a:solidFill>
                    <a:srgbClr val="0000FF"/>
                  </a:solidFill>
                </a:uFill>
                <a:hlinkClick r:id="rId4"/>
              </a:rPr>
              <a:t>www.sap.com/corporate/de/legal/copyright.html</a:t>
            </a:r>
            <a:r>
              <a:t>.</a:t>
            </a:r>
          </a:p>
        </p:txBody>
      </p:sp>
      <p:pic>
        <p:nvPicPr>
          <p:cNvPr id="235" name="Linkedin icon with link" descr="Linkedin icon with link">
            <a:hlinkClick r:id="rId5"/>
          </p:cNvPr>
          <p:cNvPicPr>
            <a:picLocks noChangeAspect="1"/>
          </p:cNvPicPr>
          <p:nvPr/>
        </p:nvPicPr>
        <p:blipFill>
          <a:blip r:embed="rId6">
            <a:extLst/>
          </a:blip>
          <a:stretch>
            <a:fillRect/>
          </a:stretch>
        </p:blipFill>
        <p:spPr>
          <a:xfrm>
            <a:off x="2257487" y="1749959"/>
            <a:ext cx="361811" cy="361811"/>
          </a:xfrm>
          <a:prstGeom prst="rect">
            <a:avLst/>
          </a:prstGeom>
          <a:ln w="12700">
            <a:miter lim="400000"/>
          </a:ln>
        </p:spPr>
      </p:pic>
      <p:pic>
        <p:nvPicPr>
          <p:cNvPr id="236" name="YouTube icon with link" descr="YouTube icon with link">
            <a:hlinkClick r:id="rId7"/>
          </p:cNvPr>
          <p:cNvPicPr>
            <a:picLocks noChangeAspect="1"/>
          </p:cNvPicPr>
          <p:nvPr/>
        </p:nvPicPr>
        <p:blipFill>
          <a:blip r:embed="rId8">
            <a:extLst/>
          </a:blip>
          <a:stretch>
            <a:fillRect/>
          </a:stretch>
        </p:blipFill>
        <p:spPr>
          <a:xfrm>
            <a:off x="1666949" y="1749063"/>
            <a:ext cx="363602" cy="363601"/>
          </a:xfrm>
          <a:prstGeom prst="rect">
            <a:avLst/>
          </a:prstGeom>
          <a:ln w="12700">
            <a:miter lim="400000"/>
          </a:ln>
        </p:spPr>
      </p:pic>
      <p:pic>
        <p:nvPicPr>
          <p:cNvPr id="237" name="Twitter icon with link" descr="Twitter icon with link">
            <a:hlinkClick r:id="rId9"/>
          </p:cNvPr>
          <p:cNvPicPr>
            <a:picLocks noChangeAspect="1"/>
          </p:cNvPicPr>
          <p:nvPr/>
        </p:nvPicPr>
        <p:blipFill>
          <a:blip r:embed="rId10">
            <a:extLst/>
          </a:blip>
          <a:stretch>
            <a:fillRect/>
          </a:stretch>
        </p:blipFill>
        <p:spPr>
          <a:xfrm>
            <a:off x="1078205" y="1749959"/>
            <a:ext cx="361811" cy="361811"/>
          </a:xfrm>
          <a:prstGeom prst="rect">
            <a:avLst/>
          </a:prstGeom>
          <a:ln w="12700">
            <a:miter lim="400000"/>
          </a:ln>
        </p:spPr>
      </p:pic>
      <p:pic>
        <p:nvPicPr>
          <p:cNvPr id="238" name="Facebook icon with link" descr="Facebook icon with link">
            <a:hlinkClick r:id="rId11"/>
          </p:cNvPr>
          <p:cNvPicPr>
            <a:picLocks noChangeAspect="1"/>
          </p:cNvPicPr>
          <p:nvPr/>
        </p:nvPicPr>
        <p:blipFill>
          <a:blip r:embed="rId12">
            <a:extLst/>
          </a:blip>
          <a:stretch>
            <a:fillRect/>
          </a:stretch>
        </p:blipFill>
        <p:spPr>
          <a:xfrm>
            <a:off x="487669" y="1749063"/>
            <a:ext cx="363602" cy="363601"/>
          </a:xfrm>
          <a:prstGeom prst="rect">
            <a:avLst/>
          </a:prstGeom>
          <a:ln w="12700">
            <a:miter lim="400000"/>
          </a:ln>
        </p:spPr>
      </p:pic>
      <p:sp>
        <p:nvSpPr>
          <p:cNvPr id="239" name="SAP folgen auf"/>
          <p:cNvSpPr txBox="1"/>
          <p:nvPr/>
        </p:nvSpPr>
        <p:spPr>
          <a:xfrm>
            <a:off x="503995" y="1482447"/>
            <a:ext cx="1228552" cy="14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spcBef>
                <a:spcPts val="1200"/>
              </a:spcBef>
              <a:defRPr sz="1100">
                <a:latin typeface="+mj-lt"/>
                <a:ea typeface="+mj-ea"/>
                <a:cs typeface="+mj-cs"/>
                <a:sym typeface="Arial"/>
              </a:defRPr>
            </a:lvl1pPr>
          </a:lstStyle>
          <a:p>
            <a:r>
              <a:t>SAP folgen auf</a:t>
            </a:r>
          </a:p>
        </p:txBody>
      </p:sp>
      <p:sp>
        <p:nvSpPr>
          <p:cNvPr id="240"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Only - blue">
    <p:bg>
      <p:bgPr>
        <a:solidFill>
          <a:srgbClr val="00195A"/>
        </a:solidFill>
        <a:effectLst/>
      </p:bgPr>
    </p:bg>
    <p:spTree>
      <p:nvGrpSpPr>
        <p:cNvPr id="1" name=""/>
        <p:cNvGrpSpPr/>
        <p:nvPr/>
      </p:nvGrpSpPr>
      <p:grpSpPr>
        <a:xfrm>
          <a:off x="0" y="0"/>
          <a:ext cx="0" cy="0"/>
          <a:chOff x="0" y="0"/>
          <a:chExt cx="0" cy="0"/>
        </a:xfrm>
      </p:grpSpPr>
      <p:sp>
        <p:nvSpPr>
          <p:cNvPr id="248"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249" name="Текст заголовка"/>
          <p:cNvSpPr txBox="1">
            <a:spLocks noGrp="1"/>
          </p:cNvSpPr>
          <p:nvPr>
            <p:ph type="title"/>
          </p:nvPr>
        </p:nvSpPr>
        <p:spPr>
          <a:prstGeom prst="rect">
            <a:avLst/>
          </a:prstGeom>
        </p:spPr>
        <p:txBody>
          <a:bodyPr/>
          <a:lstStyle>
            <a:lvl1pPr>
              <a:defRPr>
                <a:solidFill>
                  <a:srgbClr val="FFFFFF"/>
                </a:solidFill>
              </a:defRPr>
            </a:lvl1pPr>
          </a:lstStyle>
          <a:p>
            <a:r>
              <a:t>Текст заголовка</a:t>
            </a:r>
          </a:p>
        </p:txBody>
      </p:sp>
      <p:sp>
        <p:nvSpPr>
          <p:cNvPr id="250"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nd Text - blue">
    <p:bg>
      <p:bgPr>
        <a:solidFill>
          <a:srgbClr val="00195A"/>
        </a:solidFill>
        <a:effectLst/>
      </p:bgPr>
    </p:bg>
    <p:spTree>
      <p:nvGrpSpPr>
        <p:cNvPr id="1" name=""/>
        <p:cNvGrpSpPr/>
        <p:nvPr/>
      </p:nvGrpSpPr>
      <p:grpSpPr>
        <a:xfrm>
          <a:off x="0" y="0"/>
          <a:ext cx="0" cy="0"/>
          <a:chOff x="0" y="0"/>
          <a:chExt cx="0" cy="0"/>
        </a:xfrm>
      </p:grpSpPr>
      <p:sp>
        <p:nvSpPr>
          <p:cNvPr id="258"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259" name="Уровень текста 1…"/>
          <p:cNvSpPr txBox="1">
            <a:spLocks noGrp="1"/>
          </p:cNvSpPr>
          <p:nvPr>
            <p:ph type="body" idx="1"/>
          </p:nvPr>
        </p:nvSpPr>
        <p:spPr>
          <a:xfrm>
            <a:off x="503998" y="1619998"/>
            <a:ext cx="11186478" cy="4716004"/>
          </a:xfrm>
          <a:prstGeom prst="rect">
            <a:avLst/>
          </a:prstGeom>
        </p:spPr>
        <p:txBody>
          <a:bodyPr/>
          <a:lstStyle>
            <a:lvl1pPr>
              <a:spcBef>
                <a:spcPts val="1800"/>
              </a:spcBef>
              <a:defRPr>
                <a:solidFill>
                  <a:srgbClr val="FFFFFF"/>
                </a:solidFill>
              </a:defRPr>
            </a:lvl1pPr>
            <a:lvl2pPr>
              <a:spcBef>
                <a:spcPts val="1800"/>
              </a:spcBef>
              <a:defRPr>
                <a:solidFill>
                  <a:srgbClr val="FFFFFF"/>
                </a:solidFill>
              </a:defRPr>
            </a:lvl2pPr>
            <a:lvl3pPr marL="378706" indent="-199320">
              <a:spcBef>
                <a:spcPts val="1800"/>
              </a:spcBef>
              <a:defRPr>
                <a:solidFill>
                  <a:srgbClr val="FFFFFF"/>
                </a:solidFill>
              </a:defRPr>
            </a:lvl3pPr>
            <a:lvl4pPr>
              <a:spcBef>
                <a:spcPts val="1800"/>
              </a:spcBef>
              <a:buSzPct val="120000"/>
              <a:buChar char="▫"/>
              <a:defRPr>
                <a:solidFill>
                  <a:srgbClr val="FFFFFF"/>
                </a:solidFill>
              </a:defRPr>
            </a:lvl4pPr>
            <a:lvl5pPr>
              <a:spcBef>
                <a:spcPts val="1800"/>
              </a:spcBef>
              <a:buChar char="−"/>
              <a:defRPr>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60" name="Текст заголовка"/>
          <p:cNvSpPr txBox="1">
            <a:spLocks noGrp="1"/>
          </p:cNvSpPr>
          <p:nvPr>
            <p:ph type="title"/>
          </p:nvPr>
        </p:nvSpPr>
        <p:spPr>
          <a:prstGeom prst="rect">
            <a:avLst/>
          </a:prstGeom>
        </p:spPr>
        <p:txBody>
          <a:bodyPr/>
          <a:lstStyle>
            <a:lvl1pPr>
              <a:defRPr>
                <a:solidFill>
                  <a:srgbClr val="FFFFFF"/>
                </a:solidFill>
              </a:defRPr>
            </a:lvl1pPr>
          </a:lstStyle>
          <a:p>
            <a:r>
              <a:t>Текст заголовка</a:t>
            </a:r>
          </a:p>
        </p:txBody>
      </p:sp>
      <p:sp>
        <p:nvSpPr>
          <p:cNvPr id="261"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Quote - blue">
    <p:bg>
      <p:bgPr>
        <a:solidFill>
          <a:srgbClr val="00195A"/>
        </a:solidFill>
        <a:effectLst/>
      </p:bgPr>
    </p:bg>
    <p:spTree>
      <p:nvGrpSpPr>
        <p:cNvPr id="1" name=""/>
        <p:cNvGrpSpPr/>
        <p:nvPr/>
      </p:nvGrpSpPr>
      <p:grpSpPr>
        <a:xfrm>
          <a:off x="0" y="0"/>
          <a:ext cx="0" cy="0"/>
          <a:chOff x="0" y="0"/>
          <a:chExt cx="0" cy="0"/>
        </a:xfrm>
      </p:grpSpPr>
      <p:sp>
        <p:nvSpPr>
          <p:cNvPr id="269"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270" name="Уровень текста 1…"/>
          <p:cNvSpPr txBox="1">
            <a:spLocks noGrp="1"/>
          </p:cNvSpPr>
          <p:nvPr>
            <p:ph type="body" idx="1"/>
          </p:nvPr>
        </p:nvSpPr>
        <p:spPr>
          <a:xfrm>
            <a:off x="504000" y="1800000"/>
            <a:ext cx="11185201" cy="3285033"/>
          </a:xfrm>
          <a:prstGeom prst="rect">
            <a:avLst/>
          </a:prstGeom>
        </p:spPr>
        <p:txBody>
          <a:bodyPr/>
          <a:lstStyle>
            <a:lvl1pPr marL="395919" indent="-395919">
              <a:lnSpc>
                <a:spcPct val="90000"/>
              </a:lnSpc>
              <a:spcBef>
                <a:spcPts val="600"/>
              </a:spcBef>
              <a:defRPr sz="5900" b="1">
                <a:solidFill>
                  <a:srgbClr val="FFFFFF"/>
                </a:solidFill>
              </a:defRPr>
            </a:lvl1pPr>
            <a:lvl2pPr marL="395919" indent="0">
              <a:lnSpc>
                <a:spcPct val="90000"/>
              </a:lnSpc>
              <a:spcBef>
                <a:spcPts val="600"/>
              </a:spcBef>
              <a:buSzTx/>
              <a:buNone/>
              <a:defRPr sz="5900" b="1">
                <a:solidFill>
                  <a:srgbClr val="FFFFFF"/>
                </a:solidFill>
              </a:defRPr>
            </a:lvl2pPr>
            <a:lvl3pPr marL="767381" indent="-587994">
              <a:lnSpc>
                <a:spcPct val="90000"/>
              </a:lnSpc>
              <a:spcBef>
                <a:spcPts val="600"/>
              </a:spcBef>
              <a:defRPr sz="5900" b="1">
                <a:solidFill>
                  <a:srgbClr val="FFFFFF"/>
                </a:solidFill>
              </a:defRPr>
            </a:lvl3pPr>
            <a:lvl4pPr marL="1023544" indent="-663617">
              <a:lnSpc>
                <a:spcPct val="90000"/>
              </a:lnSpc>
              <a:spcBef>
                <a:spcPts val="600"/>
              </a:spcBef>
              <a:buSzPct val="120000"/>
              <a:buChar char="▫"/>
              <a:defRPr sz="5900" b="1">
                <a:solidFill>
                  <a:srgbClr val="FFFFFF"/>
                </a:solidFill>
              </a:defRPr>
            </a:lvl4pPr>
            <a:lvl5pPr marL="1298310" indent="-758419">
              <a:lnSpc>
                <a:spcPct val="90000"/>
              </a:lnSpc>
              <a:spcBef>
                <a:spcPts val="600"/>
              </a:spcBef>
              <a:buChar char="−"/>
              <a:defRPr sz="5900" b="1">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71"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Cover with illustration scene art">
    <p:bg>
      <p:bgPr>
        <a:solidFill>
          <a:srgbClr val="000000"/>
        </a:solidFill>
        <a:effectLst/>
      </p:bgPr>
    </p:bg>
    <p:spTree>
      <p:nvGrpSpPr>
        <p:cNvPr id="1" name=""/>
        <p:cNvGrpSpPr/>
        <p:nvPr/>
      </p:nvGrpSpPr>
      <p:grpSpPr>
        <a:xfrm>
          <a:off x="0" y="0"/>
          <a:ext cx="0" cy="0"/>
          <a:chOff x="0" y="0"/>
          <a:chExt cx="0" cy="0"/>
        </a:xfrm>
      </p:grpSpPr>
      <p:sp>
        <p:nvSpPr>
          <p:cNvPr id="297" name="Cover Image Placeholder"/>
          <p:cNvSpPr>
            <a:spLocks noGrp="1"/>
          </p:cNvSpPr>
          <p:nvPr>
            <p:ph type="pic" idx="13"/>
          </p:nvPr>
        </p:nvSpPr>
        <p:spPr>
          <a:xfrm>
            <a:off x="1" y="0"/>
            <a:ext cx="12192001" cy="3430007"/>
          </a:xfrm>
          <a:prstGeom prst="rect">
            <a:avLst/>
          </a:prstGeom>
        </p:spPr>
        <p:txBody>
          <a:bodyPr lIns="91439" tIns="45719" rIns="91439" bIns="45719">
            <a:noAutofit/>
          </a:bodyPr>
          <a:lstStyle/>
          <a:p>
            <a:endParaRPr/>
          </a:p>
        </p:txBody>
      </p:sp>
      <p:sp>
        <p:nvSpPr>
          <p:cNvPr id="298" name="Уровень текста 1…"/>
          <p:cNvSpPr txBox="1">
            <a:spLocks noGrp="1"/>
          </p:cNvSpPr>
          <p:nvPr>
            <p:ph type="body" sz="quarter" idx="1"/>
          </p:nvPr>
        </p:nvSpPr>
        <p:spPr>
          <a:xfrm>
            <a:off x="287924" y="5130489"/>
            <a:ext cx="10897963" cy="430888"/>
          </a:xfrm>
          <a:prstGeom prst="rect">
            <a:avLst/>
          </a:prstGeom>
        </p:spPr>
        <p:txBody>
          <a:bodyPr/>
          <a:lstStyle>
            <a:lvl1pPr defTabSz="1088230">
              <a:spcBef>
                <a:spcPts val="0"/>
              </a:spcBef>
              <a:defRPr sz="1400"/>
            </a:lvl1pPr>
            <a:lvl2pPr marL="0" indent="544116" defTabSz="1088230">
              <a:spcBef>
                <a:spcPts val="0"/>
              </a:spcBef>
              <a:buSzTx/>
              <a:buNone/>
              <a:defRPr sz="1400"/>
            </a:lvl2pPr>
            <a:lvl3pPr marL="0" indent="1088230" defTabSz="1088230">
              <a:spcBef>
                <a:spcPts val="0"/>
              </a:spcBef>
              <a:buSzTx/>
              <a:buNone/>
              <a:defRPr sz="1400"/>
            </a:lvl3pPr>
            <a:lvl4pPr marL="0" indent="1632347" defTabSz="1088230">
              <a:spcBef>
                <a:spcPts val="0"/>
              </a:spcBef>
              <a:buSzTx/>
              <a:buNone/>
              <a:defRPr sz="1400"/>
            </a:lvl4pPr>
            <a:lvl5pPr marL="0" indent="2176463" defTabSz="1088230">
              <a:spcBef>
                <a:spcPts val="0"/>
              </a:spcBef>
              <a:buSzTx/>
              <a:buNone/>
              <a:defRPr sz="1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99" name="Presentation Title"/>
          <p:cNvSpPr>
            <a:spLocks noGrp="1"/>
          </p:cNvSpPr>
          <p:nvPr>
            <p:ph type="body" sz="quarter" idx="14"/>
          </p:nvPr>
        </p:nvSpPr>
        <p:spPr>
          <a:xfrm>
            <a:off x="287924" y="4024429"/>
            <a:ext cx="10896338" cy="997197"/>
          </a:xfrm>
          <a:prstGeom prst="rect">
            <a:avLst/>
          </a:prstGeom>
        </p:spPr>
        <p:txBody>
          <a:bodyPr/>
          <a:lstStyle/>
          <a:p>
            <a:pPr>
              <a:lnSpc>
                <a:spcPct val="90000"/>
              </a:lnSpc>
              <a:spcBef>
                <a:spcPts val="0"/>
              </a:spcBef>
              <a:defRPr sz="3500" b="1"/>
            </a:pPr>
            <a:endParaRPr/>
          </a:p>
        </p:txBody>
      </p:sp>
      <p:pic>
        <p:nvPicPr>
          <p:cNvPr id="300" name="SAP Logo" descr="SAP Logo"/>
          <p:cNvPicPr>
            <a:picLocks noChangeAspect="1"/>
          </p:cNvPicPr>
          <p:nvPr/>
        </p:nvPicPr>
        <p:blipFill>
          <a:blip r:embed="rId2">
            <a:extLst/>
          </a:blip>
          <a:stretch>
            <a:fillRect/>
          </a:stretch>
        </p:blipFill>
        <p:spPr>
          <a:xfrm>
            <a:off x="287924" y="6217668"/>
            <a:ext cx="1578052" cy="360001"/>
          </a:xfrm>
          <a:prstGeom prst="rect">
            <a:avLst/>
          </a:prstGeom>
          <a:ln w="12700">
            <a:miter lim="400000"/>
          </a:ln>
        </p:spPr>
      </p:pic>
      <p:sp>
        <p:nvSpPr>
          <p:cNvPr id="301" name="Номер слайда"/>
          <p:cNvSpPr txBox="1">
            <a:spLocks noGrp="1"/>
          </p:cNvSpPr>
          <p:nvPr>
            <p:ph type="sldNum" sz="quarter" idx="2"/>
          </p:nvPr>
        </p:nvSpPr>
        <p:spPr>
          <a:xfrm>
            <a:off x="5892800" y="6356350"/>
            <a:ext cx="2844800" cy="3683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over with Image or Illustration">
    <p:bg>
      <p:bgPr>
        <a:solidFill>
          <a:srgbClr val="000000"/>
        </a:solidFill>
        <a:effectLst/>
      </p:bgPr>
    </p:bg>
    <p:spTree>
      <p:nvGrpSpPr>
        <p:cNvPr id="1" name=""/>
        <p:cNvGrpSpPr/>
        <p:nvPr/>
      </p:nvGrpSpPr>
      <p:grpSpPr>
        <a:xfrm>
          <a:off x="0" y="0"/>
          <a:ext cx="0" cy="0"/>
          <a:chOff x="0" y="0"/>
          <a:chExt cx="0" cy="0"/>
        </a:xfrm>
      </p:grpSpPr>
      <p:pic>
        <p:nvPicPr>
          <p:cNvPr id="308" name="SAP Logo&#10;&#10;SAP Logo" descr="SAP LogoSAP Logo"/>
          <p:cNvPicPr>
            <a:picLocks noChangeAspect="1"/>
          </p:cNvPicPr>
          <p:nvPr/>
        </p:nvPicPr>
        <p:blipFill>
          <a:blip r:embed="rId2">
            <a:extLst/>
          </a:blip>
          <a:stretch>
            <a:fillRect/>
          </a:stretch>
        </p:blipFill>
        <p:spPr>
          <a:xfrm>
            <a:off x="9950552" y="6217668"/>
            <a:ext cx="1963638" cy="360002"/>
          </a:xfrm>
          <a:prstGeom prst="rect">
            <a:avLst/>
          </a:prstGeom>
          <a:ln w="12700">
            <a:miter lim="400000"/>
          </a:ln>
        </p:spPr>
      </p:pic>
      <p:sp>
        <p:nvSpPr>
          <p:cNvPr id="309" name="Classification"/>
          <p:cNvSpPr txBox="1"/>
          <p:nvPr/>
        </p:nvSpPr>
        <p:spPr>
          <a:xfrm>
            <a:off x="288000" y="5769666"/>
            <a:ext cx="420485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solidFill>
                  <a:srgbClr val="FFFFFF"/>
                </a:solidFill>
                <a:latin typeface="+mj-lt"/>
                <a:ea typeface="+mj-ea"/>
                <a:cs typeface="+mj-cs"/>
                <a:sym typeface="Arial"/>
              </a:defRPr>
            </a:lvl1pPr>
          </a:lstStyle>
          <a:p>
            <a:r>
              <a:t>INTERNAL</a:t>
            </a:r>
          </a:p>
        </p:txBody>
      </p:sp>
      <p:sp>
        <p:nvSpPr>
          <p:cNvPr id="310" name="Уровень текста 1…"/>
          <p:cNvSpPr txBox="1">
            <a:spLocks noGrp="1"/>
          </p:cNvSpPr>
          <p:nvPr>
            <p:ph type="body" sz="quarter" idx="1"/>
          </p:nvPr>
        </p:nvSpPr>
        <p:spPr>
          <a:xfrm>
            <a:off x="288000" y="5130489"/>
            <a:ext cx="11626189" cy="430889"/>
          </a:xfrm>
          <a:prstGeom prst="rect">
            <a:avLst/>
          </a:prstGeom>
        </p:spPr>
        <p:txBody>
          <a:bodyPr/>
          <a:lstStyle>
            <a:lvl1pPr>
              <a:spcBef>
                <a:spcPts val="0"/>
              </a:spcBef>
              <a:defRPr sz="1400">
                <a:solidFill>
                  <a:srgbClr val="FFFFFF"/>
                </a:solidFill>
              </a:defRPr>
            </a:lvl1pPr>
            <a:lvl2pPr marL="0" indent="0">
              <a:spcBef>
                <a:spcPts val="0"/>
              </a:spcBef>
              <a:buSzTx/>
              <a:buNone/>
              <a:defRPr sz="1400">
                <a:solidFill>
                  <a:srgbClr val="FFFFFF"/>
                </a:solidFill>
              </a:defRPr>
            </a:lvl2pPr>
            <a:lvl3pPr marL="0" indent="0">
              <a:spcBef>
                <a:spcPts val="0"/>
              </a:spcBef>
              <a:buSzTx/>
              <a:buNone/>
              <a:defRPr sz="1400">
                <a:solidFill>
                  <a:srgbClr val="FFFFFF"/>
                </a:solidFill>
              </a:defRPr>
            </a:lvl3pPr>
            <a:lvl4pPr marL="0" indent="0">
              <a:spcBef>
                <a:spcPts val="0"/>
              </a:spcBef>
              <a:buSzTx/>
              <a:buNone/>
              <a:defRPr sz="1400">
                <a:solidFill>
                  <a:srgbClr val="FFFFFF"/>
                </a:solidFill>
              </a:defRPr>
            </a:lvl4pPr>
            <a:lvl5pPr marL="0" indent="0">
              <a:spcBef>
                <a:spcPts val="0"/>
              </a:spcBef>
              <a:buSzTx/>
              <a:buNone/>
              <a:defRPr sz="1400">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11" name="Текст заголовка"/>
          <p:cNvSpPr txBox="1">
            <a:spLocks noGrp="1"/>
          </p:cNvSpPr>
          <p:nvPr>
            <p:ph type="title"/>
          </p:nvPr>
        </p:nvSpPr>
        <p:spPr>
          <a:xfrm>
            <a:off x="288000" y="4024429"/>
            <a:ext cx="11626189" cy="997198"/>
          </a:xfrm>
          <a:prstGeom prst="rect">
            <a:avLst/>
          </a:prstGeom>
        </p:spPr>
        <p:txBody>
          <a:bodyPr/>
          <a:lstStyle>
            <a:lvl1pPr>
              <a:lnSpc>
                <a:spcPct val="90000"/>
              </a:lnSpc>
              <a:defRPr sz="3600">
                <a:solidFill>
                  <a:srgbClr val="FFFFFF"/>
                </a:solidFill>
              </a:defRPr>
            </a:lvl1pPr>
          </a:lstStyle>
          <a:p>
            <a:r>
              <a:t>Текст заголовка</a:t>
            </a:r>
          </a:p>
        </p:txBody>
      </p:sp>
      <p:sp>
        <p:nvSpPr>
          <p:cNvPr id="312" name="Title imageTitle Image Placeholder"/>
          <p:cNvSpPr>
            <a:spLocks noGrp="1"/>
          </p:cNvSpPr>
          <p:nvPr>
            <p:ph type="pic" idx="13"/>
          </p:nvPr>
        </p:nvSpPr>
        <p:spPr>
          <a:xfrm>
            <a:off x="1" y="0"/>
            <a:ext cx="12193200" cy="3430007"/>
          </a:xfrm>
          <a:prstGeom prst="rect">
            <a:avLst/>
          </a:prstGeom>
        </p:spPr>
        <p:txBody>
          <a:bodyPr lIns="91439" tIns="45719" rIns="91439" bIns="45719">
            <a:noAutofit/>
          </a:bodyPr>
          <a:lstStyle/>
          <a:p>
            <a:endParaRPr/>
          </a:p>
        </p:txBody>
      </p:sp>
      <p:sp>
        <p:nvSpPr>
          <p:cNvPr id="313"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over without Image">
    <p:bg>
      <p:bgPr>
        <a:solidFill>
          <a:srgbClr val="000000"/>
        </a:solidFill>
        <a:effectLst/>
      </p:bgPr>
    </p:bg>
    <p:spTree>
      <p:nvGrpSpPr>
        <p:cNvPr id="1" name=""/>
        <p:cNvGrpSpPr/>
        <p:nvPr/>
      </p:nvGrpSpPr>
      <p:grpSpPr>
        <a:xfrm>
          <a:off x="0" y="0"/>
          <a:ext cx="0" cy="0"/>
          <a:chOff x="0" y="0"/>
          <a:chExt cx="0" cy="0"/>
        </a:xfrm>
      </p:grpSpPr>
      <p:sp>
        <p:nvSpPr>
          <p:cNvPr id="320" name="Уровень текста 1…"/>
          <p:cNvSpPr txBox="1">
            <a:spLocks noGrp="1"/>
          </p:cNvSpPr>
          <p:nvPr>
            <p:ph type="body" sz="quarter" idx="1"/>
          </p:nvPr>
        </p:nvSpPr>
        <p:spPr>
          <a:xfrm>
            <a:off x="287997" y="4268503"/>
            <a:ext cx="11628003" cy="430889"/>
          </a:xfrm>
          <a:prstGeom prst="rect">
            <a:avLst/>
          </a:prstGeom>
        </p:spPr>
        <p:txBody>
          <a:bodyPr/>
          <a:lstStyle>
            <a:lvl1pPr>
              <a:spcBef>
                <a:spcPts val="0"/>
              </a:spcBef>
              <a:defRPr sz="1400">
                <a:solidFill>
                  <a:srgbClr val="FFFFFF"/>
                </a:solidFill>
              </a:defRPr>
            </a:lvl1pPr>
            <a:lvl2pPr marL="0" indent="0">
              <a:spcBef>
                <a:spcPts val="0"/>
              </a:spcBef>
              <a:buSzTx/>
              <a:buNone/>
              <a:defRPr sz="1400">
                <a:solidFill>
                  <a:srgbClr val="FFFFFF"/>
                </a:solidFill>
              </a:defRPr>
            </a:lvl2pPr>
            <a:lvl3pPr marL="0" indent="0">
              <a:spcBef>
                <a:spcPts val="0"/>
              </a:spcBef>
              <a:buSzTx/>
              <a:buNone/>
              <a:defRPr sz="1400">
                <a:solidFill>
                  <a:srgbClr val="FFFFFF"/>
                </a:solidFill>
              </a:defRPr>
            </a:lvl3pPr>
            <a:lvl4pPr marL="0" indent="0">
              <a:spcBef>
                <a:spcPts val="0"/>
              </a:spcBef>
              <a:buSzTx/>
              <a:buNone/>
              <a:defRPr sz="1400">
                <a:solidFill>
                  <a:srgbClr val="FFFFFF"/>
                </a:solidFill>
              </a:defRPr>
            </a:lvl4pPr>
            <a:lvl5pPr marL="0" indent="0">
              <a:spcBef>
                <a:spcPts val="0"/>
              </a:spcBef>
              <a:buSzTx/>
              <a:buNone/>
              <a:defRPr sz="1400">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21" name="Текст заголовка"/>
          <p:cNvSpPr txBox="1">
            <a:spLocks noGrp="1"/>
          </p:cNvSpPr>
          <p:nvPr>
            <p:ph type="title"/>
          </p:nvPr>
        </p:nvSpPr>
        <p:spPr>
          <a:xfrm>
            <a:off x="288000" y="2706316"/>
            <a:ext cx="11628002" cy="997197"/>
          </a:xfrm>
          <a:prstGeom prst="rect">
            <a:avLst/>
          </a:prstGeom>
        </p:spPr>
        <p:txBody>
          <a:bodyPr/>
          <a:lstStyle>
            <a:lvl1pPr>
              <a:lnSpc>
                <a:spcPct val="90000"/>
              </a:lnSpc>
              <a:defRPr sz="3600">
                <a:solidFill>
                  <a:srgbClr val="FFFFFF"/>
                </a:solidFill>
              </a:defRPr>
            </a:lvl1pPr>
          </a:lstStyle>
          <a:p>
            <a:r>
              <a:t>Текст заголовка</a:t>
            </a:r>
          </a:p>
        </p:txBody>
      </p:sp>
      <p:pic>
        <p:nvPicPr>
          <p:cNvPr id="322" name="SAP Logo&#10;&#10;SAP Logo" descr="SAP LogoSAP Logo"/>
          <p:cNvPicPr>
            <a:picLocks noChangeAspect="1"/>
          </p:cNvPicPr>
          <p:nvPr/>
        </p:nvPicPr>
        <p:blipFill>
          <a:blip r:embed="rId2">
            <a:extLst/>
          </a:blip>
          <a:stretch>
            <a:fillRect/>
          </a:stretch>
        </p:blipFill>
        <p:spPr>
          <a:xfrm>
            <a:off x="9950552" y="6217668"/>
            <a:ext cx="1963638" cy="360002"/>
          </a:xfrm>
          <a:prstGeom prst="rect">
            <a:avLst/>
          </a:prstGeom>
          <a:ln w="12700">
            <a:miter lim="400000"/>
          </a:ln>
        </p:spPr>
      </p:pic>
      <p:sp>
        <p:nvSpPr>
          <p:cNvPr id="323"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over with Pictogram">
    <p:bg>
      <p:bgPr>
        <a:solidFill>
          <a:srgbClr val="000000"/>
        </a:solidFill>
        <a:effectLst/>
      </p:bgPr>
    </p:bg>
    <p:spTree>
      <p:nvGrpSpPr>
        <p:cNvPr id="1" name=""/>
        <p:cNvGrpSpPr/>
        <p:nvPr/>
      </p:nvGrpSpPr>
      <p:grpSpPr>
        <a:xfrm>
          <a:off x="0" y="0"/>
          <a:ext cx="0" cy="0"/>
          <a:chOff x="0" y="0"/>
          <a:chExt cx="0" cy="0"/>
        </a:xfrm>
      </p:grpSpPr>
      <p:pic>
        <p:nvPicPr>
          <p:cNvPr id="330" name="SAP Logo&#10;&#10;SAP Logo" descr="SAP LogoSAP Logo"/>
          <p:cNvPicPr>
            <a:picLocks noChangeAspect="1"/>
          </p:cNvPicPr>
          <p:nvPr/>
        </p:nvPicPr>
        <p:blipFill>
          <a:blip r:embed="rId2">
            <a:extLst/>
          </a:blip>
          <a:stretch>
            <a:fillRect/>
          </a:stretch>
        </p:blipFill>
        <p:spPr>
          <a:xfrm>
            <a:off x="9950552" y="6217668"/>
            <a:ext cx="1963638" cy="360002"/>
          </a:xfrm>
          <a:prstGeom prst="rect">
            <a:avLst/>
          </a:prstGeom>
          <a:ln w="12700">
            <a:miter lim="400000"/>
          </a:ln>
        </p:spPr>
      </p:pic>
      <p:sp>
        <p:nvSpPr>
          <p:cNvPr id="331" name="Pictogram Placeholder"/>
          <p:cNvSpPr>
            <a:spLocks noGrp="1"/>
          </p:cNvSpPr>
          <p:nvPr>
            <p:ph type="pic" sz="half" idx="13"/>
          </p:nvPr>
        </p:nvSpPr>
        <p:spPr>
          <a:xfrm>
            <a:off x="6954855" y="963000"/>
            <a:ext cx="4932002" cy="4932001"/>
          </a:xfrm>
          <a:prstGeom prst="rect">
            <a:avLst/>
          </a:prstGeom>
        </p:spPr>
        <p:txBody>
          <a:bodyPr lIns="91439" tIns="45719" rIns="91439" bIns="45719">
            <a:noAutofit/>
          </a:bodyPr>
          <a:lstStyle/>
          <a:p>
            <a:endParaRPr/>
          </a:p>
        </p:txBody>
      </p:sp>
      <p:sp>
        <p:nvSpPr>
          <p:cNvPr id="332" name="Classification"/>
          <p:cNvSpPr txBox="1"/>
          <p:nvPr/>
        </p:nvSpPr>
        <p:spPr>
          <a:xfrm>
            <a:off x="288000" y="5093865"/>
            <a:ext cx="4204856"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900">
                <a:solidFill>
                  <a:srgbClr val="FFFFFF"/>
                </a:solidFill>
                <a:latin typeface="+mj-lt"/>
                <a:ea typeface="+mj-ea"/>
                <a:cs typeface="+mj-cs"/>
                <a:sym typeface="Arial"/>
              </a:defRPr>
            </a:lvl1pPr>
          </a:lstStyle>
          <a:p>
            <a:r>
              <a:t>INTERNAL</a:t>
            </a:r>
          </a:p>
        </p:txBody>
      </p:sp>
      <p:sp>
        <p:nvSpPr>
          <p:cNvPr id="333" name="Уровень текста 1…"/>
          <p:cNvSpPr txBox="1">
            <a:spLocks noGrp="1"/>
          </p:cNvSpPr>
          <p:nvPr>
            <p:ph type="body" sz="quarter" idx="1"/>
          </p:nvPr>
        </p:nvSpPr>
        <p:spPr>
          <a:xfrm>
            <a:off x="288001" y="4268503"/>
            <a:ext cx="6373430" cy="430889"/>
          </a:xfrm>
          <a:prstGeom prst="rect">
            <a:avLst/>
          </a:prstGeom>
        </p:spPr>
        <p:txBody>
          <a:bodyPr/>
          <a:lstStyle>
            <a:lvl1pPr>
              <a:spcBef>
                <a:spcPts val="0"/>
              </a:spcBef>
              <a:defRPr sz="1400">
                <a:solidFill>
                  <a:srgbClr val="FFFFFF"/>
                </a:solidFill>
              </a:defRPr>
            </a:lvl1pPr>
            <a:lvl2pPr marL="0" indent="0">
              <a:spcBef>
                <a:spcPts val="0"/>
              </a:spcBef>
              <a:buSzTx/>
              <a:buNone/>
              <a:defRPr sz="1400">
                <a:solidFill>
                  <a:srgbClr val="FFFFFF"/>
                </a:solidFill>
              </a:defRPr>
            </a:lvl2pPr>
            <a:lvl3pPr marL="0" indent="0">
              <a:spcBef>
                <a:spcPts val="0"/>
              </a:spcBef>
              <a:buSzTx/>
              <a:buNone/>
              <a:defRPr sz="1400">
                <a:solidFill>
                  <a:srgbClr val="FFFFFF"/>
                </a:solidFill>
              </a:defRPr>
            </a:lvl3pPr>
            <a:lvl4pPr marL="0" indent="0">
              <a:spcBef>
                <a:spcPts val="0"/>
              </a:spcBef>
              <a:buSzTx/>
              <a:buNone/>
              <a:defRPr sz="1400">
                <a:solidFill>
                  <a:srgbClr val="FFFFFF"/>
                </a:solidFill>
              </a:defRPr>
            </a:lvl4pPr>
            <a:lvl5pPr marL="0" indent="0">
              <a:spcBef>
                <a:spcPts val="0"/>
              </a:spcBef>
              <a:buSzTx/>
              <a:buNone/>
              <a:defRPr sz="1400">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34" name="Текст заголовка"/>
          <p:cNvSpPr txBox="1">
            <a:spLocks noGrp="1"/>
          </p:cNvSpPr>
          <p:nvPr>
            <p:ph type="title"/>
          </p:nvPr>
        </p:nvSpPr>
        <p:spPr>
          <a:xfrm>
            <a:off x="288001" y="2706316"/>
            <a:ext cx="6372000" cy="997197"/>
          </a:xfrm>
          <a:prstGeom prst="rect">
            <a:avLst/>
          </a:prstGeom>
        </p:spPr>
        <p:txBody>
          <a:bodyPr/>
          <a:lstStyle>
            <a:lvl1pPr>
              <a:lnSpc>
                <a:spcPct val="90000"/>
              </a:lnSpc>
              <a:defRPr sz="3600">
                <a:solidFill>
                  <a:srgbClr val="FFFFFF"/>
                </a:solidFill>
              </a:defRPr>
            </a:lvl1pPr>
          </a:lstStyle>
          <a:p>
            <a:r>
              <a:t>Текст заголовка</a:t>
            </a:r>
          </a:p>
        </p:txBody>
      </p:sp>
      <p:sp>
        <p:nvSpPr>
          <p:cNvPr id="335"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42" name="Уровень текста 1…"/>
          <p:cNvSpPr txBox="1">
            <a:spLocks noGrp="1"/>
          </p:cNvSpPr>
          <p:nvPr>
            <p:ph type="body" idx="1"/>
          </p:nvPr>
        </p:nvSpPr>
        <p:spPr>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43" name="Текст заголовка"/>
          <p:cNvSpPr txBox="1">
            <a:spLocks noGrp="1"/>
          </p:cNvSpPr>
          <p:nvPr>
            <p:ph type="title"/>
          </p:nvPr>
        </p:nvSpPr>
        <p:spPr>
          <a:prstGeom prst="rect">
            <a:avLst/>
          </a:prstGeom>
        </p:spPr>
        <p:txBody>
          <a:bodyPr/>
          <a:lstStyle/>
          <a:p>
            <a:r>
              <a:t>Текст заголовка</a:t>
            </a:r>
          </a:p>
        </p:txBody>
      </p:sp>
      <p:sp>
        <p:nvSpPr>
          <p:cNvPr id="34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Divider Page">
    <p:bg>
      <p:bgPr>
        <a:solidFill>
          <a:srgbClr val="000000"/>
        </a:solidFill>
        <a:effectLst/>
      </p:bgPr>
    </p:bg>
    <p:spTree>
      <p:nvGrpSpPr>
        <p:cNvPr id="1" name=""/>
        <p:cNvGrpSpPr/>
        <p:nvPr/>
      </p:nvGrpSpPr>
      <p:grpSpPr>
        <a:xfrm>
          <a:off x="0" y="0"/>
          <a:ext cx="0" cy="0"/>
          <a:chOff x="0" y="0"/>
          <a:chExt cx="0" cy="0"/>
        </a:xfrm>
      </p:grpSpPr>
      <p:sp>
        <p:nvSpPr>
          <p:cNvPr id="351" name="Текст заголовка"/>
          <p:cNvSpPr txBox="1">
            <a:spLocks noGrp="1"/>
          </p:cNvSpPr>
          <p:nvPr>
            <p:ph type="title"/>
          </p:nvPr>
        </p:nvSpPr>
        <p:spPr>
          <a:xfrm>
            <a:off x="504000" y="3090446"/>
            <a:ext cx="11185201" cy="677110"/>
          </a:xfrm>
          <a:prstGeom prst="rect">
            <a:avLst/>
          </a:prstGeom>
        </p:spPr>
        <p:txBody>
          <a:bodyPr anchor="ctr"/>
          <a:lstStyle>
            <a:lvl1pPr>
              <a:defRPr sz="4400">
                <a:solidFill>
                  <a:srgbClr val="FFFFFF"/>
                </a:solidFill>
              </a:defRPr>
            </a:lvl1pPr>
          </a:lstStyle>
          <a:p>
            <a:r>
              <a:t>Текст заголовка</a:t>
            </a:r>
          </a:p>
        </p:txBody>
      </p:sp>
      <p:sp>
        <p:nvSpPr>
          <p:cNvPr id="352"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ivider Page">
    <p:bg>
      <p:bgPr>
        <a:solidFill>
          <a:srgbClr val="000000"/>
        </a:solidFill>
        <a:effectLst/>
      </p:bgPr>
    </p:bg>
    <p:spTree>
      <p:nvGrpSpPr>
        <p:cNvPr id="1" name=""/>
        <p:cNvGrpSpPr/>
        <p:nvPr/>
      </p:nvGrpSpPr>
      <p:grpSpPr>
        <a:xfrm>
          <a:off x="0" y="0"/>
          <a:ext cx="0" cy="0"/>
          <a:chOff x="0" y="0"/>
          <a:chExt cx="0" cy="0"/>
        </a:xfrm>
      </p:grpSpPr>
      <p:sp>
        <p:nvSpPr>
          <p:cNvPr id="56" name="Текст заголовка"/>
          <p:cNvSpPr txBox="1">
            <a:spLocks noGrp="1"/>
          </p:cNvSpPr>
          <p:nvPr>
            <p:ph type="title"/>
          </p:nvPr>
        </p:nvSpPr>
        <p:spPr>
          <a:xfrm>
            <a:off x="504000" y="3090446"/>
            <a:ext cx="11185201" cy="677110"/>
          </a:xfrm>
          <a:prstGeom prst="rect">
            <a:avLst/>
          </a:prstGeom>
        </p:spPr>
        <p:txBody>
          <a:bodyPr anchor="ctr"/>
          <a:lstStyle>
            <a:lvl1pPr>
              <a:defRPr sz="4400">
                <a:solidFill>
                  <a:srgbClr val="FFFFFF"/>
                </a:solidFill>
              </a:defRPr>
            </a:lvl1pPr>
          </a:lstStyle>
          <a:p>
            <a:r>
              <a:t>Текст заголовка</a:t>
            </a:r>
          </a:p>
        </p:txBody>
      </p:sp>
      <p:sp>
        <p:nvSpPr>
          <p:cNvPr id="57"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Divider Page with Image">
    <p:bg>
      <p:bgPr>
        <a:solidFill>
          <a:srgbClr val="000000"/>
        </a:solidFill>
        <a:effectLst/>
      </p:bgPr>
    </p:bg>
    <p:spTree>
      <p:nvGrpSpPr>
        <p:cNvPr id="1" name=""/>
        <p:cNvGrpSpPr/>
        <p:nvPr/>
      </p:nvGrpSpPr>
      <p:grpSpPr>
        <a:xfrm>
          <a:off x="0" y="0"/>
          <a:ext cx="0" cy="0"/>
          <a:chOff x="0" y="0"/>
          <a:chExt cx="0" cy="0"/>
        </a:xfrm>
      </p:grpSpPr>
      <p:sp>
        <p:nvSpPr>
          <p:cNvPr id="359" name="Divider image placeholder"/>
          <p:cNvSpPr>
            <a:spLocks noGrp="1"/>
          </p:cNvSpPr>
          <p:nvPr>
            <p:ph type="pic" idx="13"/>
          </p:nvPr>
        </p:nvSpPr>
        <p:spPr>
          <a:xfrm>
            <a:off x="1" y="3427200"/>
            <a:ext cx="12195176" cy="3430800"/>
          </a:xfrm>
          <a:prstGeom prst="rect">
            <a:avLst/>
          </a:prstGeom>
        </p:spPr>
        <p:txBody>
          <a:bodyPr lIns="91439" tIns="45719" rIns="91439" bIns="45719">
            <a:noAutofit/>
          </a:bodyPr>
          <a:lstStyle/>
          <a:p>
            <a:endParaRPr/>
          </a:p>
        </p:txBody>
      </p:sp>
      <p:sp>
        <p:nvSpPr>
          <p:cNvPr id="360" name="Текст заголовка"/>
          <p:cNvSpPr txBox="1">
            <a:spLocks noGrp="1"/>
          </p:cNvSpPr>
          <p:nvPr>
            <p:ph type="title"/>
          </p:nvPr>
        </p:nvSpPr>
        <p:spPr>
          <a:xfrm>
            <a:off x="504000" y="1375046"/>
            <a:ext cx="11185201" cy="677110"/>
          </a:xfrm>
          <a:prstGeom prst="rect">
            <a:avLst/>
          </a:prstGeom>
        </p:spPr>
        <p:txBody>
          <a:bodyPr/>
          <a:lstStyle>
            <a:lvl1pPr>
              <a:defRPr sz="4400">
                <a:solidFill>
                  <a:srgbClr val="FFFFFF"/>
                </a:solidFill>
              </a:defRPr>
            </a:lvl1pPr>
          </a:lstStyle>
          <a:p>
            <a:r>
              <a:t>Текст заголовка</a:t>
            </a:r>
          </a:p>
        </p:txBody>
      </p:sp>
      <p:sp>
        <p:nvSpPr>
          <p:cNvPr id="361"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68" name="Текст заголовка"/>
          <p:cNvSpPr txBox="1">
            <a:spLocks noGrp="1"/>
          </p:cNvSpPr>
          <p:nvPr>
            <p:ph type="title"/>
          </p:nvPr>
        </p:nvSpPr>
        <p:spPr>
          <a:prstGeom prst="rect">
            <a:avLst/>
          </a:prstGeom>
        </p:spPr>
        <p:txBody>
          <a:bodyPr/>
          <a:lstStyle/>
          <a:p>
            <a:r>
              <a:t>Текст заголовка</a:t>
            </a:r>
          </a:p>
        </p:txBody>
      </p:sp>
      <p:sp>
        <p:nvSpPr>
          <p:cNvPr id="36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376" name="Уровень текста 1…"/>
          <p:cNvSpPr txBox="1">
            <a:spLocks noGrp="1"/>
          </p:cNvSpPr>
          <p:nvPr>
            <p:ph type="body" idx="1"/>
          </p:nvPr>
        </p:nvSpPr>
        <p:spPr>
          <a:xfrm>
            <a:off x="503998" y="1619998"/>
            <a:ext cx="11186478"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77" name="Текст заголовка"/>
          <p:cNvSpPr txBox="1">
            <a:spLocks noGrp="1"/>
          </p:cNvSpPr>
          <p:nvPr>
            <p:ph type="title"/>
          </p:nvPr>
        </p:nvSpPr>
        <p:spPr>
          <a:prstGeom prst="rect">
            <a:avLst/>
          </a:prstGeom>
        </p:spPr>
        <p:txBody>
          <a:bodyPr/>
          <a:lstStyle/>
          <a:p>
            <a:r>
              <a:t>Текст заголовка</a:t>
            </a:r>
          </a:p>
        </p:txBody>
      </p:sp>
      <p:sp>
        <p:nvSpPr>
          <p:cNvPr id="37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Text: 2 Columns">
    <p:spTree>
      <p:nvGrpSpPr>
        <p:cNvPr id="1" name=""/>
        <p:cNvGrpSpPr/>
        <p:nvPr/>
      </p:nvGrpSpPr>
      <p:grpSpPr>
        <a:xfrm>
          <a:off x="0" y="0"/>
          <a:ext cx="0" cy="0"/>
          <a:chOff x="0" y="0"/>
          <a:chExt cx="0" cy="0"/>
        </a:xfrm>
      </p:grpSpPr>
      <p:sp>
        <p:nvSpPr>
          <p:cNvPr id="385" name="Уровень текста 1…"/>
          <p:cNvSpPr txBox="1">
            <a:spLocks noGrp="1"/>
          </p:cNvSpPr>
          <p:nvPr>
            <p:ph type="body" sz="half" idx="1"/>
          </p:nvPr>
        </p:nvSpPr>
        <p:spPr>
          <a:xfrm>
            <a:off x="6362477" y="1619998"/>
            <a:ext cx="5328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86" name="Text placeholder - column 1"/>
          <p:cNvSpPr>
            <a:spLocks noGrp="1"/>
          </p:cNvSpPr>
          <p:nvPr>
            <p:ph type="body" sz="half" idx="13"/>
          </p:nvPr>
        </p:nvSpPr>
        <p:spPr>
          <a:xfrm>
            <a:off x="504000" y="1619998"/>
            <a:ext cx="5328000" cy="4716004"/>
          </a:xfrm>
          <a:prstGeom prst="rect">
            <a:avLst/>
          </a:prstGeom>
        </p:spPr>
        <p:txBody>
          <a:bodyPr/>
          <a:lstStyle/>
          <a:p>
            <a:endParaRPr/>
          </a:p>
        </p:txBody>
      </p:sp>
      <p:sp>
        <p:nvSpPr>
          <p:cNvPr id="387" name="Текст заголовка"/>
          <p:cNvSpPr txBox="1">
            <a:spLocks noGrp="1"/>
          </p:cNvSpPr>
          <p:nvPr>
            <p:ph type="title"/>
          </p:nvPr>
        </p:nvSpPr>
        <p:spPr>
          <a:prstGeom prst="rect">
            <a:avLst/>
          </a:prstGeom>
        </p:spPr>
        <p:txBody>
          <a:bodyPr/>
          <a:lstStyle/>
          <a:p>
            <a:r>
              <a:t>Текст заголовка</a:t>
            </a:r>
          </a:p>
        </p:txBody>
      </p:sp>
      <p:sp>
        <p:nvSpPr>
          <p:cNvPr id="38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nd Text: 3 Columns">
    <p:spTree>
      <p:nvGrpSpPr>
        <p:cNvPr id="1" name=""/>
        <p:cNvGrpSpPr/>
        <p:nvPr/>
      </p:nvGrpSpPr>
      <p:grpSpPr>
        <a:xfrm>
          <a:off x="0" y="0"/>
          <a:ext cx="0" cy="0"/>
          <a:chOff x="0" y="0"/>
          <a:chExt cx="0" cy="0"/>
        </a:xfrm>
      </p:grpSpPr>
      <p:sp>
        <p:nvSpPr>
          <p:cNvPr id="395" name="Уровень текста 1…"/>
          <p:cNvSpPr txBox="1">
            <a:spLocks noGrp="1"/>
          </p:cNvSpPr>
          <p:nvPr>
            <p:ph type="body" sz="half" idx="1"/>
          </p:nvPr>
        </p:nvSpPr>
        <p:spPr>
          <a:xfrm>
            <a:off x="8126476" y="1619998"/>
            <a:ext cx="3564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96" name="Text Placeholder - column 2"/>
          <p:cNvSpPr>
            <a:spLocks noGrp="1"/>
          </p:cNvSpPr>
          <p:nvPr>
            <p:ph type="body" sz="half" idx="13"/>
          </p:nvPr>
        </p:nvSpPr>
        <p:spPr>
          <a:xfrm>
            <a:off x="4315238" y="1619998"/>
            <a:ext cx="3564002" cy="4716004"/>
          </a:xfrm>
          <a:prstGeom prst="rect">
            <a:avLst/>
          </a:prstGeom>
        </p:spPr>
        <p:txBody>
          <a:bodyPr/>
          <a:lstStyle/>
          <a:p>
            <a:endParaRPr/>
          </a:p>
        </p:txBody>
      </p:sp>
      <p:sp>
        <p:nvSpPr>
          <p:cNvPr id="397" name="Text Placeholder - column 1"/>
          <p:cNvSpPr>
            <a:spLocks noGrp="1"/>
          </p:cNvSpPr>
          <p:nvPr>
            <p:ph type="body" sz="half" idx="14"/>
          </p:nvPr>
        </p:nvSpPr>
        <p:spPr>
          <a:xfrm>
            <a:off x="504000" y="1619998"/>
            <a:ext cx="3564000" cy="4716004"/>
          </a:xfrm>
          <a:prstGeom prst="rect">
            <a:avLst/>
          </a:prstGeom>
        </p:spPr>
        <p:txBody>
          <a:bodyPr/>
          <a:lstStyle/>
          <a:p>
            <a:endParaRPr/>
          </a:p>
        </p:txBody>
      </p:sp>
      <p:sp>
        <p:nvSpPr>
          <p:cNvPr id="398" name="Текст заголовка"/>
          <p:cNvSpPr txBox="1">
            <a:spLocks noGrp="1"/>
          </p:cNvSpPr>
          <p:nvPr>
            <p:ph type="title"/>
          </p:nvPr>
        </p:nvSpPr>
        <p:spPr>
          <a:prstGeom prst="rect">
            <a:avLst/>
          </a:prstGeom>
        </p:spPr>
        <p:txBody>
          <a:bodyPr/>
          <a:lstStyle/>
          <a:p>
            <a:r>
              <a:t>Текст заголовка</a:t>
            </a:r>
          </a:p>
        </p:txBody>
      </p:sp>
      <p:sp>
        <p:nvSpPr>
          <p:cNvPr id="39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 Columns - Text and Images">
    <p:spTree>
      <p:nvGrpSpPr>
        <p:cNvPr id="1" name=""/>
        <p:cNvGrpSpPr/>
        <p:nvPr/>
      </p:nvGrpSpPr>
      <p:grpSpPr>
        <a:xfrm>
          <a:off x="0" y="0"/>
          <a:ext cx="0" cy="0"/>
          <a:chOff x="0" y="0"/>
          <a:chExt cx="0" cy="0"/>
        </a:xfrm>
      </p:grpSpPr>
      <p:sp>
        <p:nvSpPr>
          <p:cNvPr id="406" name="Уровень текста 1…"/>
          <p:cNvSpPr txBox="1">
            <a:spLocks noGrp="1"/>
          </p:cNvSpPr>
          <p:nvPr>
            <p:ph type="body" sz="quarter" idx="1"/>
          </p:nvPr>
        </p:nvSpPr>
        <p:spPr>
          <a:xfrm>
            <a:off x="6362477" y="4769999"/>
            <a:ext cx="5328002" cy="1566002"/>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7" name="Picture Placeholder 2"/>
          <p:cNvSpPr>
            <a:spLocks noGrp="1"/>
          </p:cNvSpPr>
          <p:nvPr>
            <p:ph type="pic" sz="quarter" idx="13"/>
          </p:nvPr>
        </p:nvSpPr>
        <p:spPr>
          <a:xfrm>
            <a:off x="6362477" y="1619998"/>
            <a:ext cx="5328002" cy="2631003"/>
          </a:xfrm>
          <a:prstGeom prst="rect">
            <a:avLst/>
          </a:prstGeom>
        </p:spPr>
        <p:txBody>
          <a:bodyPr lIns="91439" tIns="45719" rIns="91439" bIns="45719">
            <a:noAutofit/>
          </a:bodyPr>
          <a:lstStyle/>
          <a:p>
            <a:endParaRPr/>
          </a:p>
        </p:txBody>
      </p:sp>
      <p:sp>
        <p:nvSpPr>
          <p:cNvPr id="408" name="Text placeholder 1"/>
          <p:cNvSpPr>
            <a:spLocks noGrp="1"/>
          </p:cNvSpPr>
          <p:nvPr>
            <p:ph type="body" sz="quarter" idx="14"/>
          </p:nvPr>
        </p:nvSpPr>
        <p:spPr>
          <a:xfrm>
            <a:off x="504000" y="4769999"/>
            <a:ext cx="5328000" cy="1566002"/>
          </a:xfrm>
          <a:prstGeom prst="rect">
            <a:avLst/>
          </a:prstGeom>
        </p:spPr>
        <p:txBody>
          <a:bodyPr/>
          <a:lstStyle/>
          <a:p>
            <a:endParaRPr/>
          </a:p>
        </p:txBody>
      </p:sp>
      <p:sp>
        <p:nvSpPr>
          <p:cNvPr id="409" name="Picture Placeholder 1"/>
          <p:cNvSpPr>
            <a:spLocks noGrp="1"/>
          </p:cNvSpPr>
          <p:nvPr>
            <p:ph type="pic" sz="quarter" idx="15"/>
          </p:nvPr>
        </p:nvSpPr>
        <p:spPr>
          <a:xfrm>
            <a:off x="504000" y="1619998"/>
            <a:ext cx="5328000" cy="2631003"/>
          </a:xfrm>
          <a:prstGeom prst="rect">
            <a:avLst/>
          </a:prstGeom>
        </p:spPr>
        <p:txBody>
          <a:bodyPr lIns="91439" tIns="45719" rIns="91439" bIns="45719">
            <a:noAutofit/>
          </a:bodyPr>
          <a:lstStyle/>
          <a:p>
            <a:endParaRPr/>
          </a:p>
        </p:txBody>
      </p:sp>
      <p:sp>
        <p:nvSpPr>
          <p:cNvPr id="410" name="Текст заголовка"/>
          <p:cNvSpPr txBox="1">
            <a:spLocks noGrp="1"/>
          </p:cNvSpPr>
          <p:nvPr>
            <p:ph type="title"/>
          </p:nvPr>
        </p:nvSpPr>
        <p:spPr>
          <a:prstGeom prst="rect">
            <a:avLst/>
          </a:prstGeom>
        </p:spPr>
        <p:txBody>
          <a:bodyPr/>
          <a:lstStyle/>
          <a:p>
            <a:r>
              <a:t>Текст заголовка</a:t>
            </a:r>
          </a:p>
        </p:txBody>
      </p:sp>
      <p:sp>
        <p:nvSpPr>
          <p:cNvPr id="41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3 Columns - Text and Images">
    <p:spTree>
      <p:nvGrpSpPr>
        <p:cNvPr id="1" name=""/>
        <p:cNvGrpSpPr/>
        <p:nvPr/>
      </p:nvGrpSpPr>
      <p:grpSpPr>
        <a:xfrm>
          <a:off x="0" y="0"/>
          <a:ext cx="0" cy="0"/>
          <a:chOff x="0" y="0"/>
          <a:chExt cx="0" cy="0"/>
        </a:xfrm>
      </p:grpSpPr>
      <p:sp>
        <p:nvSpPr>
          <p:cNvPr id="418" name="Уровень текста 1…"/>
          <p:cNvSpPr txBox="1">
            <a:spLocks noGrp="1"/>
          </p:cNvSpPr>
          <p:nvPr>
            <p:ph type="body" sz="quarter" idx="1"/>
          </p:nvPr>
        </p:nvSpPr>
        <p:spPr>
          <a:xfrm>
            <a:off x="8299277" y="4354921"/>
            <a:ext cx="3391202" cy="1981081"/>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19" name="Picture placeholder 3"/>
          <p:cNvSpPr>
            <a:spLocks noGrp="1"/>
          </p:cNvSpPr>
          <p:nvPr>
            <p:ph type="pic" sz="quarter" idx="13"/>
          </p:nvPr>
        </p:nvSpPr>
        <p:spPr>
          <a:xfrm>
            <a:off x="8299277" y="1619998"/>
            <a:ext cx="3391202" cy="2232002"/>
          </a:xfrm>
          <a:prstGeom prst="rect">
            <a:avLst/>
          </a:prstGeom>
        </p:spPr>
        <p:txBody>
          <a:bodyPr lIns="91439" tIns="45719" rIns="91439" bIns="45719">
            <a:noAutofit/>
          </a:bodyPr>
          <a:lstStyle/>
          <a:p>
            <a:endParaRPr/>
          </a:p>
        </p:txBody>
      </p:sp>
      <p:sp>
        <p:nvSpPr>
          <p:cNvPr id="420" name="Text placeholder 2"/>
          <p:cNvSpPr>
            <a:spLocks noGrp="1"/>
          </p:cNvSpPr>
          <p:nvPr>
            <p:ph type="body" sz="quarter" idx="14"/>
          </p:nvPr>
        </p:nvSpPr>
        <p:spPr>
          <a:xfrm>
            <a:off x="4401639" y="4354919"/>
            <a:ext cx="3391202" cy="1981082"/>
          </a:xfrm>
          <a:prstGeom prst="rect">
            <a:avLst/>
          </a:prstGeom>
        </p:spPr>
        <p:txBody>
          <a:bodyPr/>
          <a:lstStyle/>
          <a:p>
            <a:endParaRPr/>
          </a:p>
        </p:txBody>
      </p:sp>
      <p:sp>
        <p:nvSpPr>
          <p:cNvPr id="421" name="Picture placeholder 2"/>
          <p:cNvSpPr>
            <a:spLocks noGrp="1"/>
          </p:cNvSpPr>
          <p:nvPr>
            <p:ph type="pic" sz="quarter" idx="15"/>
          </p:nvPr>
        </p:nvSpPr>
        <p:spPr>
          <a:xfrm>
            <a:off x="4401639" y="1619998"/>
            <a:ext cx="3391202" cy="2232002"/>
          </a:xfrm>
          <a:prstGeom prst="rect">
            <a:avLst/>
          </a:prstGeom>
        </p:spPr>
        <p:txBody>
          <a:bodyPr lIns="91439" tIns="45719" rIns="91439" bIns="45719">
            <a:noAutofit/>
          </a:bodyPr>
          <a:lstStyle/>
          <a:p>
            <a:endParaRPr/>
          </a:p>
        </p:txBody>
      </p:sp>
      <p:sp>
        <p:nvSpPr>
          <p:cNvPr id="422" name="Text placeholder 1"/>
          <p:cNvSpPr>
            <a:spLocks noGrp="1"/>
          </p:cNvSpPr>
          <p:nvPr>
            <p:ph type="body" sz="quarter" idx="16"/>
          </p:nvPr>
        </p:nvSpPr>
        <p:spPr>
          <a:xfrm>
            <a:off x="504000" y="4354919"/>
            <a:ext cx="3391200" cy="1981082"/>
          </a:xfrm>
          <a:prstGeom prst="rect">
            <a:avLst/>
          </a:prstGeom>
        </p:spPr>
        <p:txBody>
          <a:bodyPr/>
          <a:lstStyle/>
          <a:p>
            <a:endParaRPr/>
          </a:p>
        </p:txBody>
      </p:sp>
      <p:sp>
        <p:nvSpPr>
          <p:cNvPr id="423" name="Picture placeholder 1"/>
          <p:cNvSpPr>
            <a:spLocks noGrp="1"/>
          </p:cNvSpPr>
          <p:nvPr>
            <p:ph type="pic" sz="quarter" idx="17"/>
          </p:nvPr>
        </p:nvSpPr>
        <p:spPr>
          <a:xfrm>
            <a:off x="504000" y="1619998"/>
            <a:ext cx="3391200" cy="2232002"/>
          </a:xfrm>
          <a:prstGeom prst="rect">
            <a:avLst/>
          </a:prstGeom>
        </p:spPr>
        <p:txBody>
          <a:bodyPr lIns="91439" tIns="45719" rIns="91439" bIns="45719">
            <a:noAutofit/>
          </a:bodyPr>
          <a:lstStyle/>
          <a:p>
            <a:endParaRPr/>
          </a:p>
        </p:txBody>
      </p:sp>
      <p:sp>
        <p:nvSpPr>
          <p:cNvPr id="424" name="Текст заголовка"/>
          <p:cNvSpPr txBox="1">
            <a:spLocks noGrp="1"/>
          </p:cNvSpPr>
          <p:nvPr>
            <p:ph type="title"/>
          </p:nvPr>
        </p:nvSpPr>
        <p:spPr>
          <a:prstGeom prst="rect">
            <a:avLst/>
          </a:prstGeom>
        </p:spPr>
        <p:txBody>
          <a:bodyPr/>
          <a:lstStyle/>
          <a:p>
            <a:r>
              <a:t>Текст заголовка</a:t>
            </a:r>
          </a:p>
        </p:txBody>
      </p:sp>
      <p:sp>
        <p:nvSpPr>
          <p:cNvPr id="425"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4 Columns - Text and Images">
    <p:spTree>
      <p:nvGrpSpPr>
        <p:cNvPr id="1" name=""/>
        <p:cNvGrpSpPr/>
        <p:nvPr/>
      </p:nvGrpSpPr>
      <p:grpSpPr>
        <a:xfrm>
          <a:off x="0" y="0"/>
          <a:ext cx="0" cy="0"/>
          <a:chOff x="0" y="0"/>
          <a:chExt cx="0" cy="0"/>
        </a:xfrm>
      </p:grpSpPr>
      <p:sp>
        <p:nvSpPr>
          <p:cNvPr id="432" name="Уровень текста 1…"/>
          <p:cNvSpPr txBox="1">
            <a:spLocks noGrp="1"/>
          </p:cNvSpPr>
          <p:nvPr>
            <p:ph type="body" sz="quarter" idx="1"/>
          </p:nvPr>
        </p:nvSpPr>
        <p:spPr>
          <a:xfrm>
            <a:off x="504000" y="3878219"/>
            <a:ext cx="2415602" cy="2457782"/>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33" name="Picture Placeholder 4"/>
          <p:cNvSpPr>
            <a:spLocks noGrp="1"/>
          </p:cNvSpPr>
          <p:nvPr>
            <p:ph type="pic" sz="quarter" idx="13"/>
          </p:nvPr>
        </p:nvSpPr>
        <p:spPr>
          <a:xfrm>
            <a:off x="504000" y="1619998"/>
            <a:ext cx="2415602" cy="1728002"/>
          </a:xfrm>
          <a:prstGeom prst="rect">
            <a:avLst/>
          </a:prstGeom>
        </p:spPr>
        <p:txBody>
          <a:bodyPr lIns="91439" tIns="45719" rIns="91439" bIns="45719">
            <a:noAutofit/>
          </a:bodyPr>
          <a:lstStyle/>
          <a:p>
            <a:endParaRPr/>
          </a:p>
        </p:txBody>
      </p:sp>
      <p:sp>
        <p:nvSpPr>
          <p:cNvPr id="434" name="Text placeholder - column 2"/>
          <p:cNvSpPr>
            <a:spLocks noGrp="1"/>
          </p:cNvSpPr>
          <p:nvPr>
            <p:ph type="body" sz="quarter" idx="14"/>
          </p:nvPr>
        </p:nvSpPr>
        <p:spPr>
          <a:xfrm>
            <a:off x="9274877" y="3878221"/>
            <a:ext cx="2415602" cy="2457782"/>
          </a:xfrm>
          <a:prstGeom prst="rect">
            <a:avLst/>
          </a:prstGeom>
        </p:spPr>
        <p:txBody>
          <a:bodyPr/>
          <a:lstStyle/>
          <a:p>
            <a:endParaRPr/>
          </a:p>
        </p:txBody>
      </p:sp>
      <p:sp>
        <p:nvSpPr>
          <p:cNvPr id="435" name="Picture Placeholder 4"/>
          <p:cNvSpPr>
            <a:spLocks noGrp="1"/>
          </p:cNvSpPr>
          <p:nvPr>
            <p:ph type="pic" sz="quarter" idx="15"/>
          </p:nvPr>
        </p:nvSpPr>
        <p:spPr>
          <a:xfrm>
            <a:off x="9274877" y="1619998"/>
            <a:ext cx="2415602" cy="1728002"/>
          </a:xfrm>
          <a:prstGeom prst="rect">
            <a:avLst/>
          </a:prstGeom>
        </p:spPr>
        <p:txBody>
          <a:bodyPr lIns="91439" tIns="45719" rIns="91439" bIns="45719">
            <a:noAutofit/>
          </a:bodyPr>
          <a:lstStyle/>
          <a:p>
            <a:endParaRPr/>
          </a:p>
        </p:txBody>
      </p:sp>
      <p:sp>
        <p:nvSpPr>
          <p:cNvPr id="436" name="Text placeholder - column 2"/>
          <p:cNvSpPr>
            <a:spLocks noGrp="1"/>
          </p:cNvSpPr>
          <p:nvPr>
            <p:ph type="body" sz="quarter" idx="16"/>
          </p:nvPr>
        </p:nvSpPr>
        <p:spPr>
          <a:xfrm>
            <a:off x="3427626" y="3878221"/>
            <a:ext cx="2415602" cy="2457782"/>
          </a:xfrm>
          <a:prstGeom prst="rect">
            <a:avLst/>
          </a:prstGeom>
        </p:spPr>
        <p:txBody>
          <a:bodyPr/>
          <a:lstStyle/>
          <a:p>
            <a:endParaRPr/>
          </a:p>
        </p:txBody>
      </p:sp>
      <p:sp>
        <p:nvSpPr>
          <p:cNvPr id="437" name="Picture Placeholder 4"/>
          <p:cNvSpPr>
            <a:spLocks noGrp="1"/>
          </p:cNvSpPr>
          <p:nvPr>
            <p:ph type="pic" sz="quarter" idx="17"/>
          </p:nvPr>
        </p:nvSpPr>
        <p:spPr>
          <a:xfrm>
            <a:off x="3427626" y="1619998"/>
            <a:ext cx="2415602" cy="1728002"/>
          </a:xfrm>
          <a:prstGeom prst="rect">
            <a:avLst/>
          </a:prstGeom>
        </p:spPr>
        <p:txBody>
          <a:bodyPr lIns="91439" tIns="45719" rIns="91439" bIns="45719">
            <a:noAutofit/>
          </a:bodyPr>
          <a:lstStyle/>
          <a:p>
            <a:endParaRPr/>
          </a:p>
        </p:txBody>
      </p:sp>
      <p:sp>
        <p:nvSpPr>
          <p:cNvPr id="438" name="Text placeholder - column 2"/>
          <p:cNvSpPr>
            <a:spLocks noGrp="1"/>
          </p:cNvSpPr>
          <p:nvPr>
            <p:ph type="body" sz="quarter" idx="18"/>
          </p:nvPr>
        </p:nvSpPr>
        <p:spPr>
          <a:xfrm>
            <a:off x="6351251" y="3878221"/>
            <a:ext cx="2415602" cy="2457782"/>
          </a:xfrm>
          <a:prstGeom prst="rect">
            <a:avLst/>
          </a:prstGeom>
        </p:spPr>
        <p:txBody>
          <a:bodyPr/>
          <a:lstStyle/>
          <a:p>
            <a:endParaRPr/>
          </a:p>
        </p:txBody>
      </p:sp>
      <p:sp>
        <p:nvSpPr>
          <p:cNvPr id="439" name="Picture Placeholder 4"/>
          <p:cNvSpPr>
            <a:spLocks noGrp="1"/>
          </p:cNvSpPr>
          <p:nvPr>
            <p:ph type="pic" sz="quarter" idx="19"/>
          </p:nvPr>
        </p:nvSpPr>
        <p:spPr>
          <a:xfrm>
            <a:off x="6351251" y="1619998"/>
            <a:ext cx="2415602" cy="1728002"/>
          </a:xfrm>
          <a:prstGeom prst="rect">
            <a:avLst/>
          </a:prstGeom>
        </p:spPr>
        <p:txBody>
          <a:bodyPr lIns="91439" tIns="45719" rIns="91439" bIns="45719">
            <a:noAutofit/>
          </a:bodyPr>
          <a:lstStyle/>
          <a:p>
            <a:endParaRPr/>
          </a:p>
        </p:txBody>
      </p:sp>
      <p:sp>
        <p:nvSpPr>
          <p:cNvPr id="440" name="Текст заголовка"/>
          <p:cNvSpPr txBox="1">
            <a:spLocks noGrp="1"/>
          </p:cNvSpPr>
          <p:nvPr>
            <p:ph type="title"/>
          </p:nvPr>
        </p:nvSpPr>
        <p:spPr>
          <a:prstGeom prst="rect">
            <a:avLst/>
          </a:prstGeom>
        </p:spPr>
        <p:txBody>
          <a:bodyPr/>
          <a:lstStyle/>
          <a:p>
            <a:r>
              <a:t>Текст заголовка</a:t>
            </a:r>
          </a:p>
        </p:txBody>
      </p:sp>
      <p:sp>
        <p:nvSpPr>
          <p:cNvPr id="44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448" name="Уровень текста 1…"/>
          <p:cNvSpPr txBox="1">
            <a:spLocks noGrp="1"/>
          </p:cNvSpPr>
          <p:nvPr>
            <p:ph type="body" idx="1"/>
          </p:nvPr>
        </p:nvSpPr>
        <p:spPr>
          <a:xfrm>
            <a:off x="504000" y="1800000"/>
            <a:ext cx="11185201" cy="3285033"/>
          </a:xfrm>
          <a:prstGeom prst="rect">
            <a:avLst/>
          </a:prstGeom>
        </p:spPr>
        <p:txBody>
          <a:bodyPr/>
          <a:lstStyle>
            <a:lvl1pPr marL="395919" indent="-395919">
              <a:lnSpc>
                <a:spcPct val="90000"/>
              </a:lnSpc>
              <a:spcBef>
                <a:spcPts val="600"/>
              </a:spcBef>
              <a:defRPr sz="5900" b="1"/>
            </a:lvl1pPr>
            <a:lvl2pPr marL="395919" indent="0">
              <a:lnSpc>
                <a:spcPct val="90000"/>
              </a:lnSpc>
              <a:spcBef>
                <a:spcPts val="600"/>
              </a:spcBef>
              <a:buSzTx/>
              <a:buNone/>
              <a:defRPr sz="5900" b="1"/>
            </a:lvl2pPr>
            <a:lvl3pPr marL="767381" indent="-587994">
              <a:lnSpc>
                <a:spcPct val="90000"/>
              </a:lnSpc>
              <a:spcBef>
                <a:spcPts val="600"/>
              </a:spcBef>
              <a:defRPr sz="5900" b="1"/>
            </a:lvl3pPr>
            <a:lvl4pPr marL="1023544" indent="-663617">
              <a:lnSpc>
                <a:spcPct val="90000"/>
              </a:lnSpc>
              <a:spcBef>
                <a:spcPts val="600"/>
              </a:spcBef>
              <a:buSzPct val="120000"/>
              <a:buChar char="▫"/>
              <a:defRPr sz="5900" b="1"/>
            </a:lvl4pPr>
            <a:lvl5pPr marL="1298310" indent="-758419">
              <a:lnSpc>
                <a:spcPct val="90000"/>
              </a:lnSpc>
              <a:spcBef>
                <a:spcPts val="600"/>
              </a:spcBef>
              <a:buChar char="−"/>
              <a:defRPr sz="5900" b="1"/>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4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Text with Image 1/3">
    <p:spTree>
      <p:nvGrpSpPr>
        <p:cNvPr id="1" name=""/>
        <p:cNvGrpSpPr/>
        <p:nvPr/>
      </p:nvGrpSpPr>
      <p:grpSpPr>
        <a:xfrm>
          <a:off x="0" y="0"/>
          <a:ext cx="0" cy="0"/>
          <a:chOff x="0" y="0"/>
          <a:chExt cx="0" cy="0"/>
        </a:xfrm>
      </p:grpSpPr>
      <p:sp>
        <p:nvSpPr>
          <p:cNvPr id="456" name="Picture Placeholder 1/3 right"/>
          <p:cNvSpPr>
            <a:spLocks noGrp="1"/>
          </p:cNvSpPr>
          <p:nvPr>
            <p:ph type="pic" sz="half" idx="13"/>
          </p:nvPr>
        </p:nvSpPr>
        <p:spPr>
          <a:xfrm>
            <a:off x="8127175" y="0"/>
            <a:ext cx="4068002" cy="6858000"/>
          </a:xfrm>
          <a:prstGeom prst="rect">
            <a:avLst/>
          </a:prstGeom>
        </p:spPr>
        <p:txBody>
          <a:bodyPr lIns="91439" tIns="45719" rIns="91439" bIns="45719">
            <a:noAutofit/>
          </a:bodyPr>
          <a:lstStyle/>
          <a:p>
            <a:endParaRPr/>
          </a:p>
        </p:txBody>
      </p:sp>
      <p:sp>
        <p:nvSpPr>
          <p:cNvPr id="457" name="Уровень текста 1…"/>
          <p:cNvSpPr txBox="1">
            <a:spLocks noGrp="1"/>
          </p:cNvSpPr>
          <p:nvPr>
            <p:ph type="body" idx="1"/>
          </p:nvPr>
        </p:nvSpPr>
        <p:spPr>
          <a:xfrm>
            <a:off x="503998" y="1619998"/>
            <a:ext cx="7092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58" name="Текст заголовка"/>
          <p:cNvSpPr txBox="1">
            <a:spLocks noGrp="1"/>
          </p:cNvSpPr>
          <p:nvPr>
            <p:ph type="title"/>
          </p:nvPr>
        </p:nvSpPr>
        <p:spPr>
          <a:xfrm>
            <a:off x="504001" y="504000"/>
            <a:ext cx="7092000" cy="369334"/>
          </a:xfrm>
          <a:prstGeom prst="rect">
            <a:avLst/>
          </a:prstGeom>
        </p:spPr>
        <p:txBody>
          <a:bodyPr/>
          <a:lstStyle/>
          <a:p>
            <a:r>
              <a:t>Текст заголовка</a:t>
            </a:r>
          </a:p>
        </p:txBody>
      </p:sp>
      <p:sp>
        <p:nvSpPr>
          <p:cNvPr id="45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Page with Image">
    <p:bg>
      <p:bgPr>
        <a:solidFill>
          <a:srgbClr val="000000"/>
        </a:solidFill>
        <a:effectLst/>
      </p:bgPr>
    </p:bg>
    <p:spTree>
      <p:nvGrpSpPr>
        <p:cNvPr id="1" name=""/>
        <p:cNvGrpSpPr/>
        <p:nvPr/>
      </p:nvGrpSpPr>
      <p:grpSpPr>
        <a:xfrm>
          <a:off x="0" y="0"/>
          <a:ext cx="0" cy="0"/>
          <a:chOff x="0" y="0"/>
          <a:chExt cx="0" cy="0"/>
        </a:xfrm>
      </p:grpSpPr>
      <p:sp>
        <p:nvSpPr>
          <p:cNvPr id="64" name="Divider image placeholder"/>
          <p:cNvSpPr>
            <a:spLocks noGrp="1"/>
          </p:cNvSpPr>
          <p:nvPr>
            <p:ph type="pic" idx="13"/>
          </p:nvPr>
        </p:nvSpPr>
        <p:spPr>
          <a:xfrm>
            <a:off x="1" y="3445862"/>
            <a:ext cx="12195176" cy="3430800"/>
          </a:xfrm>
          <a:prstGeom prst="rect">
            <a:avLst/>
          </a:prstGeom>
        </p:spPr>
        <p:txBody>
          <a:bodyPr lIns="91439" tIns="45719" rIns="91439" bIns="45719">
            <a:noAutofit/>
          </a:bodyPr>
          <a:lstStyle/>
          <a:p>
            <a:endParaRPr/>
          </a:p>
        </p:txBody>
      </p:sp>
      <p:sp>
        <p:nvSpPr>
          <p:cNvPr id="65" name="Текст заголовка"/>
          <p:cNvSpPr txBox="1">
            <a:spLocks noGrp="1"/>
          </p:cNvSpPr>
          <p:nvPr>
            <p:ph type="title"/>
          </p:nvPr>
        </p:nvSpPr>
        <p:spPr>
          <a:xfrm>
            <a:off x="504000" y="1375046"/>
            <a:ext cx="11185201" cy="677110"/>
          </a:xfrm>
          <a:prstGeom prst="rect">
            <a:avLst/>
          </a:prstGeom>
        </p:spPr>
        <p:txBody>
          <a:bodyPr/>
          <a:lstStyle>
            <a:lvl1pPr>
              <a:defRPr sz="4400">
                <a:solidFill>
                  <a:srgbClr val="FFFFFF"/>
                </a:solidFill>
              </a:defRPr>
            </a:lvl1pPr>
          </a:lstStyle>
          <a:p>
            <a:r>
              <a:t>Текст заголовка</a:t>
            </a:r>
          </a:p>
        </p:txBody>
      </p:sp>
      <p:sp>
        <p:nvSpPr>
          <p:cNvPr id="66"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Text with Image 1/2">
    <p:spTree>
      <p:nvGrpSpPr>
        <p:cNvPr id="1" name=""/>
        <p:cNvGrpSpPr/>
        <p:nvPr/>
      </p:nvGrpSpPr>
      <p:grpSpPr>
        <a:xfrm>
          <a:off x="0" y="0"/>
          <a:ext cx="0" cy="0"/>
          <a:chOff x="0" y="0"/>
          <a:chExt cx="0" cy="0"/>
        </a:xfrm>
      </p:grpSpPr>
      <p:sp>
        <p:nvSpPr>
          <p:cNvPr id="466" name="Picture Placeholder 1/2 right"/>
          <p:cNvSpPr>
            <a:spLocks noGrp="1"/>
          </p:cNvSpPr>
          <p:nvPr>
            <p:ph type="pic" idx="13"/>
          </p:nvPr>
        </p:nvSpPr>
        <p:spPr>
          <a:xfrm>
            <a:off x="6097587" y="0"/>
            <a:ext cx="6097588" cy="6858000"/>
          </a:xfrm>
          <a:prstGeom prst="rect">
            <a:avLst/>
          </a:prstGeom>
        </p:spPr>
        <p:txBody>
          <a:bodyPr lIns="91439" tIns="45719" rIns="91439" bIns="45719">
            <a:noAutofit/>
          </a:bodyPr>
          <a:lstStyle/>
          <a:p>
            <a:endParaRPr/>
          </a:p>
        </p:txBody>
      </p:sp>
      <p:sp>
        <p:nvSpPr>
          <p:cNvPr id="467" name="Уровень текста 1…"/>
          <p:cNvSpPr txBox="1">
            <a:spLocks noGrp="1"/>
          </p:cNvSpPr>
          <p:nvPr>
            <p:ph type="body" sz="half" idx="1"/>
          </p:nvPr>
        </p:nvSpPr>
        <p:spPr>
          <a:xfrm>
            <a:off x="503998" y="1619998"/>
            <a:ext cx="5112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68" name="Текст заголовка"/>
          <p:cNvSpPr txBox="1">
            <a:spLocks noGrp="1"/>
          </p:cNvSpPr>
          <p:nvPr>
            <p:ph type="title"/>
          </p:nvPr>
        </p:nvSpPr>
        <p:spPr>
          <a:xfrm>
            <a:off x="504001" y="504000"/>
            <a:ext cx="5112002" cy="369334"/>
          </a:xfrm>
          <a:prstGeom prst="rect">
            <a:avLst/>
          </a:prstGeom>
        </p:spPr>
        <p:txBody>
          <a:bodyPr/>
          <a:lstStyle/>
          <a:p>
            <a:r>
              <a:t>Текст заголовка</a:t>
            </a:r>
          </a:p>
        </p:txBody>
      </p:sp>
      <p:sp>
        <p:nvSpPr>
          <p:cNvPr id="469"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Full Bleed Image ">
    <p:spTree>
      <p:nvGrpSpPr>
        <p:cNvPr id="1" name=""/>
        <p:cNvGrpSpPr/>
        <p:nvPr/>
      </p:nvGrpSpPr>
      <p:grpSpPr>
        <a:xfrm>
          <a:off x="0" y="0"/>
          <a:ext cx="0" cy="0"/>
          <a:chOff x="0" y="0"/>
          <a:chExt cx="0" cy="0"/>
        </a:xfrm>
      </p:grpSpPr>
      <p:sp>
        <p:nvSpPr>
          <p:cNvPr id="476" name="Picture Placeholder full image"/>
          <p:cNvSpPr>
            <a:spLocks noGrp="1"/>
          </p:cNvSpPr>
          <p:nvPr>
            <p:ph type="pic" idx="13"/>
          </p:nvPr>
        </p:nvSpPr>
        <p:spPr>
          <a:xfrm>
            <a:off x="1" y="0"/>
            <a:ext cx="12195176" cy="6858000"/>
          </a:xfrm>
          <a:prstGeom prst="rect">
            <a:avLst/>
          </a:prstGeom>
        </p:spPr>
        <p:txBody>
          <a:bodyPr lIns="91439" tIns="45719" rIns="91439" bIns="45719">
            <a:noAutofit/>
          </a:bodyPr>
          <a:lstStyle/>
          <a:p>
            <a:endParaRPr/>
          </a:p>
        </p:txBody>
      </p:sp>
      <p:sp>
        <p:nvSpPr>
          <p:cNvPr id="477"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ext and Screenshot">
    <p:spTree>
      <p:nvGrpSpPr>
        <p:cNvPr id="1" name=""/>
        <p:cNvGrpSpPr/>
        <p:nvPr/>
      </p:nvGrpSpPr>
      <p:grpSpPr>
        <a:xfrm>
          <a:off x="0" y="0"/>
          <a:ext cx="0" cy="0"/>
          <a:chOff x="0" y="0"/>
          <a:chExt cx="0" cy="0"/>
        </a:xfrm>
      </p:grpSpPr>
      <p:sp>
        <p:nvSpPr>
          <p:cNvPr id="484" name="Picture Placeholder"/>
          <p:cNvSpPr>
            <a:spLocks noGrp="1"/>
          </p:cNvSpPr>
          <p:nvPr>
            <p:ph type="pic" sz="half" idx="13"/>
          </p:nvPr>
        </p:nvSpPr>
        <p:spPr>
          <a:xfrm>
            <a:off x="6362477" y="1619998"/>
            <a:ext cx="5328002" cy="4716004"/>
          </a:xfrm>
          <a:prstGeom prst="rect">
            <a:avLst/>
          </a:prstGeom>
        </p:spPr>
        <p:txBody>
          <a:bodyPr lIns="91439" tIns="45719" rIns="91439" bIns="45719">
            <a:noAutofit/>
          </a:bodyPr>
          <a:lstStyle/>
          <a:p>
            <a:endParaRPr/>
          </a:p>
        </p:txBody>
      </p:sp>
      <p:sp>
        <p:nvSpPr>
          <p:cNvPr id="485" name="Уровень текста 1…"/>
          <p:cNvSpPr txBox="1">
            <a:spLocks noGrp="1"/>
          </p:cNvSpPr>
          <p:nvPr>
            <p:ph type="body" sz="half" idx="1"/>
          </p:nvPr>
        </p:nvSpPr>
        <p:spPr>
          <a:xfrm>
            <a:off x="504000" y="1619998"/>
            <a:ext cx="5328000"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86" name="Текст заголовка"/>
          <p:cNvSpPr txBox="1">
            <a:spLocks noGrp="1"/>
          </p:cNvSpPr>
          <p:nvPr>
            <p:ph type="title"/>
          </p:nvPr>
        </p:nvSpPr>
        <p:spPr>
          <a:prstGeom prst="rect">
            <a:avLst/>
          </a:prstGeom>
        </p:spPr>
        <p:txBody>
          <a:bodyPr/>
          <a:lstStyle/>
          <a:p>
            <a:r>
              <a:t>Текст заголовка</a:t>
            </a:r>
          </a:p>
        </p:txBody>
      </p:sp>
      <p:sp>
        <p:nvSpPr>
          <p:cNvPr id="487"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94" name="Уровень текста 1…"/>
          <p:cNvSpPr txBox="1">
            <a:spLocks noGrp="1"/>
          </p:cNvSpPr>
          <p:nvPr>
            <p:ph type="body" idx="1"/>
          </p:nvPr>
        </p:nvSpPr>
        <p:spPr>
          <a:prstGeom prst="rect">
            <a:avLst/>
          </a:prstGeom>
        </p:spPr>
        <p:txBody>
          <a:bodyPr/>
          <a:lstStyle>
            <a:lvl1pPr algn="ctr">
              <a:spcBef>
                <a:spcPts val="1800"/>
              </a:spcBef>
              <a:defRPr sz="1400"/>
            </a:lvl1pPr>
            <a:lvl2pPr marL="139972" indent="-139972" algn="ctr">
              <a:spcBef>
                <a:spcPts val="1800"/>
              </a:spcBef>
              <a:defRPr sz="1400"/>
            </a:lvl2pPr>
            <a:lvl3pPr marL="318911" indent="-139524" algn="ctr">
              <a:spcBef>
                <a:spcPts val="1800"/>
              </a:spcBef>
              <a:defRPr sz="1400"/>
            </a:lvl3pPr>
            <a:lvl4pPr marL="517395" indent="-157468" algn="ctr">
              <a:spcBef>
                <a:spcPts val="1800"/>
              </a:spcBef>
              <a:buSzPct val="120000"/>
              <a:buChar char="▫"/>
              <a:defRPr sz="1400"/>
            </a:lvl4pPr>
            <a:lvl5pPr marL="719856" indent="-179964" algn="ctr">
              <a:spcBef>
                <a:spcPts val="1800"/>
              </a:spcBef>
              <a:buChar char="−"/>
              <a:defRPr sz="14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95" name="Текст заголовка"/>
          <p:cNvSpPr txBox="1">
            <a:spLocks noGrp="1"/>
          </p:cNvSpPr>
          <p:nvPr>
            <p:ph type="title"/>
          </p:nvPr>
        </p:nvSpPr>
        <p:spPr>
          <a:prstGeom prst="rect">
            <a:avLst/>
          </a:prstGeom>
        </p:spPr>
        <p:txBody>
          <a:bodyPr/>
          <a:lstStyle/>
          <a:p>
            <a:r>
              <a:t>Текст заголовка</a:t>
            </a:r>
          </a:p>
        </p:txBody>
      </p:sp>
      <p:sp>
        <p:nvSpPr>
          <p:cNvPr id="49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0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hank You and Contact Information">
    <p:bg>
      <p:bgPr>
        <a:solidFill>
          <a:srgbClr val="000000"/>
        </a:solidFill>
        <a:effectLst/>
      </p:bgPr>
    </p:bg>
    <p:spTree>
      <p:nvGrpSpPr>
        <p:cNvPr id="1" name=""/>
        <p:cNvGrpSpPr/>
        <p:nvPr/>
      </p:nvGrpSpPr>
      <p:grpSpPr>
        <a:xfrm>
          <a:off x="0" y="0"/>
          <a:ext cx="0" cy="0"/>
          <a:chOff x="0" y="0"/>
          <a:chExt cx="0" cy="0"/>
        </a:xfrm>
      </p:grpSpPr>
      <p:sp>
        <p:nvSpPr>
          <p:cNvPr id="510" name="Уровень текста 1…"/>
          <p:cNvSpPr txBox="1">
            <a:spLocks noGrp="1"/>
          </p:cNvSpPr>
          <p:nvPr>
            <p:ph type="body" sz="quarter" idx="1"/>
          </p:nvPr>
        </p:nvSpPr>
        <p:spPr>
          <a:xfrm>
            <a:off x="504000" y="2905486"/>
            <a:ext cx="5593590" cy="2501011"/>
          </a:xfrm>
          <a:prstGeom prst="rect">
            <a:avLst/>
          </a:prstGeom>
        </p:spPr>
        <p:txBody>
          <a:bodyPr/>
          <a:lstStyle>
            <a:lvl1pPr>
              <a:spcBef>
                <a:spcPts val="1200"/>
              </a:spcBef>
              <a:defRPr sz="1600">
                <a:solidFill>
                  <a:srgbClr val="FFFFFF"/>
                </a:solidFill>
              </a:defRPr>
            </a:lvl1pPr>
            <a:lvl2pPr marL="0" indent="0">
              <a:spcBef>
                <a:spcPts val="1200"/>
              </a:spcBef>
              <a:buSzTx/>
              <a:buNone/>
              <a:defRPr sz="1600">
                <a:solidFill>
                  <a:srgbClr val="FFFFFF"/>
                </a:solidFill>
              </a:defRPr>
            </a:lvl2pPr>
            <a:lvl3pPr marL="338843" indent="-159456">
              <a:spcBef>
                <a:spcPts val="1200"/>
              </a:spcBef>
              <a:defRPr sz="1600">
                <a:solidFill>
                  <a:srgbClr val="FFFFFF"/>
                </a:solidFill>
              </a:defRPr>
            </a:lvl3pPr>
            <a:lvl4pPr marL="539890" indent="-179964">
              <a:spcBef>
                <a:spcPts val="1200"/>
              </a:spcBef>
              <a:buSzPct val="120000"/>
              <a:buChar char="▫"/>
              <a:defRPr sz="1600">
                <a:solidFill>
                  <a:srgbClr val="FFFFFF"/>
                </a:solidFill>
              </a:defRPr>
            </a:lvl4pPr>
            <a:lvl5pPr marL="745565" indent="-205673">
              <a:spcBef>
                <a:spcPts val="1200"/>
              </a:spcBef>
              <a:buChar char="−"/>
              <a:defRPr sz="1600">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11" name="Текст заголовка"/>
          <p:cNvSpPr txBox="1">
            <a:spLocks noGrp="1"/>
          </p:cNvSpPr>
          <p:nvPr>
            <p:ph type="title"/>
          </p:nvPr>
        </p:nvSpPr>
        <p:spPr>
          <a:xfrm>
            <a:off x="504000" y="1467009"/>
            <a:ext cx="5593590" cy="923118"/>
          </a:xfrm>
          <a:prstGeom prst="rect">
            <a:avLst/>
          </a:prstGeom>
        </p:spPr>
        <p:txBody>
          <a:bodyPr/>
          <a:lstStyle>
            <a:lvl1pPr>
              <a:defRPr sz="5500">
                <a:solidFill>
                  <a:schemeClr val="accent1"/>
                </a:solidFill>
              </a:defRPr>
            </a:lvl1pPr>
          </a:lstStyle>
          <a:p>
            <a:r>
              <a:t>Текст заголовка</a:t>
            </a:r>
          </a:p>
        </p:txBody>
      </p:sp>
      <p:pic>
        <p:nvPicPr>
          <p:cNvPr id="512" name="SAP Logo&#10;&#10;SAP Logo" descr="SAP LogoSAP Logo"/>
          <p:cNvPicPr>
            <a:picLocks noChangeAspect="1"/>
          </p:cNvPicPr>
          <p:nvPr/>
        </p:nvPicPr>
        <p:blipFill>
          <a:blip r:embed="rId2">
            <a:extLst/>
          </a:blip>
          <a:stretch>
            <a:fillRect/>
          </a:stretch>
        </p:blipFill>
        <p:spPr>
          <a:xfrm>
            <a:off x="9727200" y="5994000"/>
            <a:ext cx="1963637" cy="360002"/>
          </a:xfrm>
          <a:prstGeom prst="rect">
            <a:avLst/>
          </a:prstGeom>
          <a:ln w="12700">
            <a:miter lim="400000"/>
          </a:ln>
        </p:spPr>
      </p:pic>
      <p:sp>
        <p:nvSpPr>
          <p:cNvPr id="513"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Copyright">
    <p:spTree>
      <p:nvGrpSpPr>
        <p:cNvPr id="1" name=""/>
        <p:cNvGrpSpPr/>
        <p:nvPr/>
      </p:nvGrpSpPr>
      <p:grpSpPr>
        <a:xfrm>
          <a:off x="0" y="0"/>
          <a:ext cx="0" cy="0"/>
          <a:chOff x="0" y="0"/>
          <a:chExt cx="0" cy="0"/>
        </a:xfrm>
      </p:grpSpPr>
      <p:pic>
        <p:nvPicPr>
          <p:cNvPr id="520" name="SAP Logo&#10;&#10;SAP Logo" descr="SAP LogoSAP Logo"/>
          <p:cNvPicPr>
            <a:picLocks noChangeAspect="1"/>
          </p:cNvPicPr>
          <p:nvPr/>
        </p:nvPicPr>
        <p:blipFill>
          <a:blip r:embed="rId2">
            <a:extLst/>
          </a:blip>
          <a:stretch>
            <a:fillRect/>
          </a:stretch>
        </p:blipFill>
        <p:spPr>
          <a:xfrm>
            <a:off x="9725565" y="5994000"/>
            <a:ext cx="1963637" cy="360002"/>
          </a:xfrm>
          <a:prstGeom prst="rect">
            <a:avLst/>
          </a:prstGeom>
          <a:ln w="12700">
            <a:miter lim="400000"/>
          </a:ln>
        </p:spPr>
      </p:pic>
      <p:sp>
        <p:nvSpPr>
          <p:cNvPr id="521" name="Copyright information English"/>
          <p:cNvSpPr txBox="1"/>
          <p:nvPr/>
        </p:nvSpPr>
        <p:spPr>
          <a:xfrm>
            <a:off x="503996" y="3385522"/>
            <a:ext cx="5872314" cy="2968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800">
                <a:latin typeface="+mj-lt"/>
                <a:ea typeface="+mj-ea"/>
                <a:cs typeface="+mj-cs"/>
                <a:sym typeface="Arial"/>
              </a:defRPr>
            </a:pPr>
            <a:r>
              <a:t>© 2019 SAP SE or an SAP affiliate company. All rights reserved.</a:t>
            </a:r>
          </a:p>
          <a:p>
            <a:pPr>
              <a:spcBef>
                <a:spcPts val="600"/>
              </a:spcBef>
              <a:defRPr sz="800">
                <a:latin typeface="+mj-lt"/>
                <a:ea typeface="+mj-ea"/>
                <a:cs typeface="+mj-cs"/>
                <a:sym typeface="Arial"/>
              </a:defRPr>
            </a:pPr>
            <a:r>
              <a:t>No part of this publication may be reproduced or transmitted in any form or for any purpose without the express permission of SAP SE or an SAP affiliate company.</a:t>
            </a:r>
          </a:p>
          <a:p>
            <a:pPr>
              <a:spcBef>
                <a:spcPts val="600"/>
              </a:spcBef>
              <a:defRPr sz="800">
                <a:latin typeface="+mj-lt"/>
                <a:ea typeface="+mj-ea"/>
                <a:cs typeface="+mj-cs"/>
                <a:sym typeface="Arial"/>
              </a:defRPr>
            </a:pPr>
            <a: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defRPr sz="800">
                <a:latin typeface="+mj-lt"/>
                <a:ea typeface="+mj-ea"/>
                <a:cs typeface="+mj-cs"/>
                <a:sym typeface="Arial"/>
              </a:defRPr>
            </a:pPr>
            <a: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defRPr sz="800">
                <a:latin typeface="+mj-lt"/>
                <a:ea typeface="+mj-ea"/>
                <a:cs typeface="+mj-cs"/>
                <a:sym typeface="Arial"/>
              </a:defRPr>
            </a:pPr>
            <a: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defRPr sz="800">
                <a:latin typeface="+mj-lt"/>
                <a:ea typeface="+mj-ea"/>
                <a:cs typeface="+mj-cs"/>
                <a:sym typeface="Arial"/>
              </a:defRPr>
            </a:pPr>
            <a: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defRPr sz="800">
                <a:latin typeface="+mj-lt"/>
                <a:ea typeface="+mj-ea"/>
                <a:cs typeface="+mj-cs"/>
                <a:sym typeface="Arial"/>
              </a:defRPr>
            </a:pPr>
            <a:r>
              <a:t>See </a:t>
            </a:r>
            <a:r>
              <a:rPr u="sng">
                <a:solidFill>
                  <a:srgbClr val="0000FF"/>
                </a:solidFill>
                <a:uFill>
                  <a:solidFill>
                    <a:srgbClr val="0000FF"/>
                  </a:solidFill>
                </a:uFill>
                <a:hlinkClick r:id="rId3"/>
              </a:rPr>
              <a:t>www.sap.com/copyright</a:t>
            </a:r>
            <a:r>
              <a:t> for additional trademark information and notices.</a:t>
            </a:r>
          </a:p>
        </p:txBody>
      </p:sp>
      <p:sp>
        <p:nvSpPr>
          <p:cNvPr id="522" name="www.sap.com - contact SAP link">
            <a:hlinkClick r:id="rId4"/>
          </p:cNvPr>
          <p:cNvSpPr txBox="1"/>
          <p:nvPr/>
        </p:nvSpPr>
        <p:spPr>
          <a:xfrm>
            <a:off x="503237" y="2482845"/>
            <a:ext cx="2215391" cy="14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1100" b="1">
                <a:solidFill>
                  <a:schemeClr val="accent1"/>
                </a:solidFill>
                <a:latin typeface="+mj-lt"/>
                <a:ea typeface="+mj-ea"/>
                <a:cs typeface="+mj-cs"/>
                <a:sym typeface="Arial"/>
              </a:defRPr>
            </a:pPr>
            <a:r>
              <a:t>www.sap.com</a:t>
            </a:r>
            <a:r>
              <a:rPr>
                <a:solidFill>
                  <a:srgbClr val="000000"/>
                </a:solidFill>
              </a:rPr>
              <a:t>/contactsap</a:t>
            </a:r>
          </a:p>
        </p:txBody>
      </p:sp>
      <p:pic>
        <p:nvPicPr>
          <p:cNvPr id="523" name="Linkedin icon with link" descr="Linkedin icon with link">
            <a:hlinkClick r:id="rId5"/>
          </p:cNvPr>
          <p:cNvPicPr>
            <a:picLocks noChangeAspect="1"/>
          </p:cNvPicPr>
          <p:nvPr/>
        </p:nvPicPr>
        <p:blipFill>
          <a:blip r:embed="rId6">
            <a:extLst/>
          </a:blip>
          <a:stretch>
            <a:fillRect/>
          </a:stretch>
        </p:blipFill>
        <p:spPr>
          <a:xfrm>
            <a:off x="2257487" y="1749959"/>
            <a:ext cx="361811" cy="361811"/>
          </a:xfrm>
          <a:prstGeom prst="rect">
            <a:avLst/>
          </a:prstGeom>
          <a:ln w="12700">
            <a:miter lim="400000"/>
          </a:ln>
        </p:spPr>
      </p:pic>
      <p:pic>
        <p:nvPicPr>
          <p:cNvPr id="524" name="YouTube icon with link" descr="YouTube icon with link">
            <a:hlinkClick r:id="rId7"/>
          </p:cNvPr>
          <p:cNvPicPr>
            <a:picLocks noChangeAspect="1"/>
          </p:cNvPicPr>
          <p:nvPr/>
        </p:nvPicPr>
        <p:blipFill>
          <a:blip r:embed="rId8">
            <a:extLst/>
          </a:blip>
          <a:stretch>
            <a:fillRect/>
          </a:stretch>
        </p:blipFill>
        <p:spPr>
          <a:xfrm>
            <a:off x="1666949" y="1749063"/>
            <a:ext cx="363602" cy="363601"/>
          </a:xfrm>
          <a:prstGeom prst="rect">
            <a:avLst/>
          </a:prstGeom>
          <a:ln w="12700">
            <a:miter lim="400000"/>
          </a:ln>
        </p:spPr>
      </p:pic>
      <p:pic>
        <p:nvPicPr>
          <p:cNvPr id="525" name="Twitter icon with link" descr="Twitter icon with link">
            <a:hlinkClick r:id="rId9"/>
          </p:cNvPr>
          <p:cNvPicPr>
            <a:picLocks noChangeAspect="1"/>
          </p:cNvPicPr>
          <p:nvPr/>
        </p:nvPicPr>
        <p:blipFill>
          <a:blip r:embed="rId10">
            <a:extLst/>
          </a:blip>
          <a:stretch>
            <a:fillRect/>
          </a:stretch>
        </p:blipFill>
        <p:spPr>
          <a:xfrm>
            <a:off x="1078205" y="1749959"/>
            <a:ext cx="361811" cy="361811"/>
          </a:xfrm>
          <a:prstGeom prst="rect">
            <a:avLst/>
          </a:prstGeom>
          <a:ln w="12700">
            <a:miter lim="400000"/>
          </a:ln>
        </p:spPr>
      </p:pic>
      <p:pic>
        <p:nvPicPr>
          <p:cNvPr id="526" name="Facebook icon with link" descr="Facebook icon with link">
            <a:hlinkClick r:id="rId11"/>
          </p:cNvPr>
          <p:cNvPicPr>
            <a:picLocks noChangeAspect="1"/>
          </p:cNvPicPr>
          <p:nvPr/>
        </p:nvPicPr>
        <p:blipFill>
          <a:blip r:embed="rId12">
            <a:extLst/>
          </a:blip>
          <a:stretch>
            <a:fillRect/>
          </a:stretch>
        </p:blipFill>
        <p:spPr>
          <a:xfrm>
            <a:off x="487669" y="1749063"/>
            <a:ext cx="363602" cy="363601"/>
          </a:xfrm>
          <a:prstGeom prst="rect">
            <a:avLst/>
          </a:prstGeom>
          <a:ln w="12700">
            <a:miter lim="400000"/>
          </a:ln>
        </p:spPr>
      </p:pic>
      <p:sp>
        <p:nvSpPr>
          <p:cNvPr id="527" name="Follow all of SAP"/>
          <p:cNvSpPr txBox="1"/>
          <p:nvPr/>
        </p:nvSpPr>
        <p:spPr>
          <a:xfrm>
            <a:off x="503995" y="1482447"/>
            <a:ext cx="1228552" cy="14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spcBef>
                <a:spcPts val="1200"/>
              </a:spcBef>
              <a:defRPr sz="1100">
                <a:latin typeface="+mj-lt"/>
                <a:ea typeface="+mj-ea"/>
                <a:cs typeface="+mj-cs"/>
                <a:sym typeface="Arial"/>
              </a:defRPr>
            </a:lvl1pPr>
          </a:lstStyle>
          <a:p>
            <a:r>
              <a:t>Follow us</a:t>
            </a:r>
          </a:p>
        </p:txBody>
      </p:sp>
      <p:sp>
        <p:nvSpPr>
          <p:cNvPr id="528"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Copyright German">
    <p:spTree>
      <p:nvGrpSpPr>
        <p:cNvPr id="1" name=""/>
        <p:cNvGrpSpPr/>
        <p:nvPr/>
      </p:nvGrpSpPr>
      <p:grpSpPr>
        <a:xfrm>
          <a:off x="0" y="0"/>
          <a:ext cx="0" cy="0"/>
          <a:chOff x="0" y="0"/>
          <a:chExt cx="0" cy="0"/>
        </a:xfrm>
      </p:grpSpPr>
      <p:sp>
        <p:nvSpPr>
          <p:cNvPr id="535" name="Copyright information">
            <a:hlinkClick r:id="rId2"/>
          </p:cNvPr>
          <p:cNvSpPr txBox="1"/>
          <p:nvPr/>
        </p:nvSpPr>
        <p:spPr>
          <a:xfrm>
            <a:off x="503237" y="2482845"/>
            <a:ext cx="2580641" cy="14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1100" b="1">
                <a:solidFill>
                  <a:schemeClr val="accent1"/>
                </a:solidFill>
                <a:latin typeface="+mj-lt"/>
                <a:ea typeface="+mj-ea"/>
                <a:cs typeface="+mj-cs"/>
                <a:sym typeface="Arial"/>
              </a:defRPr>
            </a:pPr>
            <a:r>
              <a:t>www.sap.com/germany</a:t>
            </a:r>
            <a:r>
              <a:rPr>
                <a:solidFill>
                  <a:srgbClr val="000000"/>
                </a:solidFill>
              </a:rPr>
              <a:t>/contactsap</a:t>
            </a:r>
          </a:p>
        </p:txBody>
      </p:sp>
      <p:pic>
        <p:nvPicPr>
          <p:cNvPr id="536" name="SAP Logo&#10;&#10;SAP Logo" descr="SAP LogoSAP Logo"/>
          <p:cNvPicPr>
            <a:picLocks noChangeAspect="1"/>
          </p:cNvPicPr>
          <p:nvPr/>
        </p:nvPicPr>
        <p:blipFill>
          <a:blip r:embed="rId3">
            <a:extLst/>
          </a:blip>
          <a:stretch>
            <a:fillRect/>
          </a:stretch>
        </p:blipFill>
        <p:spPr>
          <a:xfrm>
            <a:off x="9725565" y="5994000"/>
            <a:ext cx="1963637" cy="360002"/>
          </a:xfrm>
          <a:prstGeom prst="rect">
            <a:avLst/>
          </a:prstGeom>
          <a:ln w="12700">
            <a:miter lim="400000"/>
          </a:ln>
        </p:spPr>
      </p:pic>
      <p:sp>
        <p:nvSpPr>
          <p:cNvPr id="537" name="Copyright information-German"/>
          <p:cNvSpPr txBox="1"/>
          <p:nvPr/>
        </p:nvSpPr>
        <p:spPr>
          <a:xfrm>
            <a:off x="503996" y="3156922"/>
            <a:ext cx="6076812" cy="3197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spcBef>
                <a:spcPts val="1200"/>
              </a:spcBef>
              <a:defRPr sz="800">
                <a:latin typeface="+mj-lt"/>
                <a:ea typeface="+mj-ea"/>
                <a:cs typeface="+mj-cs"/>
                <a:sym typeface="Arial"/>
              </a:defRPr>
            </a:pPr>
            <a:r>
              <a:t>© 2019 SAP SE oder ein SAP-Konzernunternehmen. Alle Rechte vorbehalten.</a:t>
            </a:r>
          </a:p>
          <a:p>
            <a:pPr>
              <a:spcBef>
                <a:spcPts val="600"/>
              </a:spcBef>
              <a:defRPr sz="800">
                <a:latin typeface="+mj-lt"/>
                <a:ea typeface="+mj-ea"/>
                <a:cs typeface="+mj-cs"/>
                <a:sym typeface="Arial"/>
              </a:defRPr>
            </a:pPr>
            <a: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defRPr sz="800">
                <a:latin typeface="+mj-lt"/>
                <a:ea typeface="+mj-ea"/>
                <a:cs typeface="+mj-cs"/>
                <a:sym typeface="Arial"/>
              </a:defRPr>
            </a:pPr>
            <a: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defRPr sz="800">
                <a:latin typeface="+mj-lt"/>
                <a:ea typeface="+mj-ea"/>
                <a:cs typeface="+mj-cs"/>
                <a:sym typeface="Arial"/>
              </a:defRPr>
            </a:pPr>
            <a: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defRPr sz="800">
                <a:latin typeface="+mj-lt"/>
                <a:ea typeface="+mj-ea"/>
                <a:cs typeface="+mj-cs"/>
                <a:sym typeface="Arial"/>
              </a:defRPr>
            </a:pPr>
            <a: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defRPr sz="800">
                <a:latin typeface="+mj-lt"/>
                <a:ea typeface="+mj-ea"/>
                <a:cs typeface="+mj-cs"/>
                <a:sym typeface="Arial"/>
              </a:defRPr>
            </a:pPr>
            <a:r>
              <a:t>SAP und andere in diesem Dokument erwähnte Produkte und Dienstleistungen von SAP sowie die dazugehörigen Logos sind Marken oder eingetragene Marken der SAP SE (oder von einem SAP-Konzernunternehmen) in Deutschland und verschiedenen anderen Ländern weltweit. Alle anderen Namen von Produkten und Dienstleistungen sind Marken der jeweiligen Firmen. </a:t>
            </a:r>
          </a:p>
          <a:p>
            <a:pPr>
              <a:spcBef>
                <a:spcPts val="600"/>
              </a:spcBef>
              <a:defRPr sz="800">
                <a:latin typeface="+mj-lt"/>
                <a:ea typeface="+mj-ea"/>
                <a:cs typeface="+mj-cs"/>
                <a:sym typeface="Arial"/>
              </a:defRPr>
            </a:pPr>
            <a:r>
              <a:t>Zusätzliche Informationen zur Marke und Vermerke finden Sie auf der Seite </a:t>
            </a:r>
            <a:r>
              <a:rPr u="sng">
                <a:solidFill>
                  <a:srgbClr val="0000FF"/>
                </a:solidFill>
                <a:uFill>
                  <a:solidFill>
                    <a:srgbClr val="0000FF"/>
                  </a:solidFill>
                </a:uFill>
                <a:hlinkClick r:id="rId4"/>
              </a:rPr>
              <a:t>www.sap.com/corporate/de/legal/copyright.html</a:t>
            </a:r>
            <a:r>
              <a:t>.</a:t>
            </a:r>
          </a:p>
        </p:txBody>
      </p:sp>
      <p:pic>
        <p:nvPicPr>
          <p:cNvPr id="538" name="Linkedin icon with link" descr="Linkedin icon with link">
            <a:hlinkClick r:id="rId5"/>
          </p:cNvPr>
          <p:cNvPicPr>
            <a:picLocks noChangeAspect="1"/>
          </p:cNvPicPr>
          <p:nvPr/>
        </p:nvPicPr>
        <p:blipFill>
          <a:blip r:embed="rId6">
            <a:extLst/>
          </a:blip>
          <a:stretch>
            <a:fillRect/>
          </a:stretch>
        </p:blipFill>
        <p:spPr>
          <a:xfrm>
            <a:off x="2257487" y="1749959"/>
            <a:ext cx="361811" cy="361811"/>
          </a:xfrm>
          <a:prstGeom prst="rect">
            <a:avLst/>
          </a:prstGeom>
          <a:ln w="12700">
            <a:miter lim="400000"/>
          </a:ln>
        </p:spPr>
      </p:pic>
      <p:pic>
        <p:nvPicPr>
          <p:cNvPr id="539" name="YouTube icon with link" descr="YouTube icon with link">
            <a:hlinkClick r:id="rId7"/>
          </p:cNvPr>
          <p:cNvPicPr>
            <a:picLocks noChangeAspect="1"/>
          </p:cNvPicPr>
          <p:nvPr/>
        </p:nvPicPr>
        <p:blipFill>
          <a:blip r:embed="rId8">
            <a:extLst/>
          </a:blip>
          <a:stretch>
            <a:fillRect/>
          </a:stretch>
        </p:blipFill>
        <p:spPr>
          <a:xfrm>
            <a:off x="1666949" y="1749063"/>
            <a:ext cx="363602" cy="363601"/>
          </a:xfrm>
          <a:prstGeom prst="rect">
            <a:avLst/>
          </a:prstGeom>
          <a:ln w="12700">
            <a:miter lim="400000"/>
          </a:ln>
        </p:spPr>
      </p:pic>
      <p:pic>
        <p:nvPicPr>
          <p:cNvPr id="540" name="Twitter icon with link" descr="Twitter icon with link">
            <a:hlinkClick r:id="rId9"/>
          </p:cNvPr>
          <p:cNvPicPr>
            <a:picLocks noChangeAspect="1"/>
          </p:cNvPicPr>
          <p:nvPr/>
        </p:nvPicPr>
        <p:blipFill>
          <a:blip r:embed="rId10">
            <a:extLst/>
          </a:blip>
          <a:stretch>
            <a:fillRect/>
          </a:stretch>
        </p:blipFill>
        <p:spPr>
          <a:xfrm>
            <a:off x="1078205" y="1749959"/>
            <a:ext cx="361811" cy="361811"/>
          </a:xfrm>
          <a:prstGeom prst="rect">
            <a:avLst/>
          </a:prstGeom>
          <a:ln w="12700">
            <a:miter lim="400000"/>
          </a:ln>
        </p:spPr>
      </p:pic>
      <p:pic>
        <p:nvPicPr>
          <p:cNvPr id="541" name="Facebook icon with link" descr="Facebook icon with link">
            <a:hlinkClick r:id="rId11"/>
          </p:cNvPr>
          <p:cNvPicPr>
            <a:picLocks noChangeAspect="1"/>
          </p:cNvPicPr>
          <p:nvPr/>
        </p:nvPicPr>
        <p:blipFill>
          <a:blip r:embed="rId12">
            <a:extLst/>
          </a:blip>
          <a:stretch>
            <a:fillRect/>
          </a:stretch>
        </p:blipFill>
        <p:spPr>
          <a:xfrm>
            <a:off x="487669" y="1749063"/>
            <a:ext cx="363602" cy="363601"/>
          </a:xfrm>
          <a:prstGeom prst="rect">
            <a:avLst/>
          </a:prstGeom>
          <a:ln w="12700">
            <a:miter lim="400000"/>
          </a:ln>
        </p:spPr>
      </p:pic>
      <p:sp>
        <p:nvSpPr>
          <p:cNvPr id="542" name="SAP folgen auf"/>
          <p:cNvSpPr txBox="1"/>
          <p:nvPr/>
        </p:nvSpPr>
        <p:spPr>
          <a:xfrm>
            <a:off x="503995" y="1482447"/>
            <a:ext cx="1228552" cy="147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lvl1pPr>
              <a:spcBef>
                <a:spcPts val="1200"/>
              </a:spcBef>
              <a:defRPr sz="1100">
                <a:latin typeface="+mj-lt"/>
                <a:ea typeface="+mj-ea"/>
                <a:cs typeface="+mj-cs"/>
                <a:sym typeface="Arial"/>
              </a:defRPr>
            </a:lvl1pPr>
          </a:lstStyle>
          <a:p>
            <a:r>
              <a:t>SAP folgen auf</a:t>
            </a:r>
          </a:p>
        </p:txBody>
      </p:sp>
      <p:sp>
        <p:nvSpPr>
          <p:cNvPr id="543" name="Номер слайда"/>
          <p:cNvSpPr txBox="1">
            <a:spLocks noGrp="1"/>
          </p:cNvSpPr>
          <p:nvPr>
            <p:ph type="sldNum" sz="quarter" idx="2"/>
          </p:nvPr>
        </p:nvSpPr>
        <p:spPr>
          <a:xfrm>
            <a:off x="8463946" y="6224224"/>
            <a:ext cx="273654" cy="264253"/>
          </a:xfrm>
          <a:prstGeom prst="rect">
            <a:avLst/>
          </a:prstGeom>
        </p:spPr>
        <p:txBody>
          <a:bodyPr lIns="45718" tIns="45718" rIns="45718" bIns="45718" anchor="ctr"/>
          <a:lstStyle>
            <a:lvl1pP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Nur Titel">
    <p:spTree>
      <p:nvGrpSpPr>
        <p:cNvPr id="1" name=""/>
        <p:cNvGrpSpPr/>
        <p:nvPr/>
      </p:nvGrpSpPr>
      <p:grpSpPr>
        <a:xfrm>
          <a:off x="0" y="0"/>
          <a:ext cx="0" cy="0"/>
          <a:chOff x="0" y="0"/>
          <a:chExt cx="0" cy="0"/>
        </a:xfrm>
      </p:grpSpPr>
      <p:sp>
        <p:nvSpPr>
          <p:cNvPr id="550" name="Текст заголовка"/>
          <p:cNvSpPr txBox="1">
            <a:spLocks noGrp="1"/>
          </p:cNvSpPr>
          <p:nvPr>
            <p:ph type="title"/>
          </p:nvPr>
        </p:nvSpPr>
        <p:spPr>
          <a:prstGeom prst="rect">
            <a:avLst/>
          </a:prstGeom>
        </p:spPr>
        <p:txBody>
          <a:bodyPr/>
          <a:lstStyle/>
          <a:p>
            <a:r>
              <a:t>Текст заголовка</a:t>
            </a:r>
          </a:p>
        </p:txBody>
      </p:sp>
      <p:sp>
        <p:nvSpPr>
          <p:cNvPr id="551"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558" name="Уровень текста 1…"/>
          <p:cNvSpPr txBox="1">
            <a:spLocks noGrp="1"/>
          </p:cNvSpPr>
          <p:nvPr>
            <p:ph type="body" idx="1"/>
          </p:nvPr>
        </p:nvSpPr>
        <p:spPr>
          <a:xfrm>
            <a:off x="436146" y="1690689"/>
            <a:ext cx="11327118" cy="4395788"/>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59" name="Текст заголовка"/>
          <p:cNvSpPr txBox="1">
            <a:spLocks noGrp="1"/>
          </p:cNvSpPr>
          <p:nvPr>
            <p:ph type="title"/>
          </p:nvPr>
        </p:nvSpPr>
        <p:spPr>
          <a:prstGeom prst="rect">
            <a:avLst/>
          </a:prstGeom>
        </p:spPr>
        <p:txBody>
          <a:bodyPr/>
          <a:lstStyle/>
          <a:p>
            <a:r>
              <a:t>Текст заголовка</a:t>
            </a:r>
          </a:p>
        </p:txBody>
      </p:sp>
      <p:sp>
        <p:nvSpPr>
          <p:cNvPr id="560"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3" name="Текст заголовка"/>
          <p:cNvSpPr txBox="1">
            <a:spLocks noGrp="1"/>
          </p:cNvSpPr>
          <p:nvPr>
            <p:ph type="title"/>
          </p:nvPr>
        </p:nvSpPr>
        <p:spPr>
          <a:prstGeom prst="rect">
            <a:avLst/>
          </a:prstGeom>
        </p:spPr>
        <p:txBody>
          <a:bodyPr/>
          <a:lstStyle/>
          <a:p>
            <a:r>
              <a:t>Текст заголовка</a:t>
            </a:r>
          </a:p>
        </p:txBody>
      </p:sp>
      <p:sp>
        <p:nvSpPr>
          <p:cNvPr id="7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Only - blue">
    <p:bg>
      <p:bgPr>
        <a:solidFill>
          <a:srgbClr val="00195A"/>
        </a:solidFill>
        <a:effectLst/>
      </p:bgPr>
    </p:bg>
    <p:spTree>
      <p:nvGrpSpPr>
        <p:cNvPr id="1" name=""/>
        <p:cNvGrpSpPr/>
        <p:nvPr/>
      </p:nvGrpSpPr>
      <p:grpSpPr>
        <a:xfrm>
          <a:off x="0" y="0"/>
          <a:ext cx="0" cy="0"/>
          <a:chOff x="0" y="0"/>
          <a:chExt cx="0" cy="0"/>
        </a:xfrm>
      </p:grpSpPr>
      <p:sp>
        <p:nvSpPr>
          <p:cNvPr id="568"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569" name="Текст заголовка"/>
          <p:cNvSpPr txBox="1">
            <a:spLocks noGrp="1"/>
          </p:cNvSpPr>
          <p:nvPr>
            <p:ph type="title"/>
          </p:nvPr>
        </p:nvSpPr>
        <p:spPr>
          <a:prstGeom prst="rect">
            <a:avLst/>
          </a:prstGeom>
        </p:spPr>
        <p:txBody>
          <a:bodyPr/>
          <a:lstStyle>
            <a:lvl1pPr>
              <a:defRPr>
                <a:solidFill>
                  <a:srgbClr val="FFFFFF"/>
                </a:solidFill>
              </a:defRPr>
            </a:lvl1pPr>
          </a:lstStyle>
          <a:p>
            <a:r>
              <a:t>Текст заголовка</a:t>
            </a:r>
          </a:p>
        </p:txBody>
      </p:sp>
      <p:sp>
        <p:nvSpPr>
          <p:cNvPr id="570"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le and Text - blue">
    <p:bg>
      <p:bgPr>
        <a:solidFill>
          <a:srgbClr val="00195A"/>
        </a:solidFill>
        <a:effectLst/>
      </p:bgPr>
    </p:bg>
    <p:spTree>
      <p:nvGrpSpPr>
        <p:cNvPr id="1" name=""/>
        <p:cNvGrpSpPr/>
        <p:nvPr/>
      </p:nvGrpSpPr>
      <p:grpSpPr>
        <a:xfrm>
          <a:off x="0" y="0"/>
          <a:ext cx="0" cy="0"/>
          <a:chOff x="0" y="0"/>
          <a:chExt cx="0" cy="0"/>
        </a:xfrm>
      </p:grpSpPr>
      <p:sp>
        <p:nvSpPr>
          <p:cNvPr id="578"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579" name="Уровень текста 1…"/>
          <p:cNvSpPr txBox="1">
            <a:spLocks noGrp="1"/>
          </p:cNvSpPr>
          <p:nvPr>
            <p:ph type="body" idx="1"/>
          </p:nvPr>
        </p:nvSpPr>
        <p:spPr>
          <a:xfrm>
            <a:off x="503998" y="1619998"/>
            <a:ext cx="11186478" cy="4716004"/>
          </a:xfrm>
          <a:prstGeom prst="rect">
            <a:avLst/>
          </a:prstGeom>
        </p:spPr>
        <p:txBody>
          <a:bodyPr/>
          <a:lstStyle>
            <a:lvl1pPr>
              <a:spcBef>
                <a:spcPts val="1800"/>
              </a:spcBef>
              <a:defRPr>
                <a:solidFill>
                  <a:srgbClr val="FFFFFF"/>
                </a:solidFill>
              </a:defRPr>
            </a:lvl1pPr>
            <a:lvl2pPr>
              <a:spcBef>
                <a:spcPts val="1800"/>
              </a:spcBef>
              <a:defRPr>
                <a:solidFill>
                  <a:srgbClr val="FFFFFF"/>
                </a:solidFill>
              </a:defRPr>
            </a:lvl2pPr>
            <a:lvl3pPr marL="378706" indent="-199320">
              <a:spcBef>
                <a:spcPts val="1800"/>
              </a:spcBef>
              <a:defRPr>
                <a:solidFill>
                  <a:srgbClr val="FFFFFF"/>
                </a:solidFill>
              </a:defRPr>
            </a:lvl3pPr>
            <a:lvl4pPr>
              <a:spcBef>
                <a:spcPts val="1800"/>
              </a:spcBef>
              <a:buSzPct val="120000"/>
              <a:buChar char="▫"/>
              <a:defRPr>
                <a:solidFill>
                  <a:srgbClr val="FFFFFF"/>
                </a:solidFill>
              </a:defRPr>
            </a:lvl4pPr>
            <a:lvl5pPr>
              <a:spcBef>
                <a:spcPts val="1800"/>
              </a:spcBef>
              <a:buChar char="−"/>
              <a:defRPr>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0" name="Текст заголовка"/>
          <p:cNvSpPr txBox="1">
            <a:spLocks noGrp="1"/>
          </p:cNvSpPr>
          <p:nvPr>
            <p:ph type="title"/>
          </p:nvPr>
        </p:nvSpPr>
        <p:spPr>
          <a:prstGeom prst="rect">
            <a:avLst/>
          </a:prstGeom>
        </p:spPr>
        <p:txBody>
          <a:bodyPr/>
          <a:lstStyle>
            <a:lvl1pPr>
              <a:defRPr>
                <a:solidFill>
                  <a:srgbClr val="FFFFFF"/>
                </a:solidFill>
              </a:defRPr>
            </a:lvl1pPr>
          </a:lstStyle>
          <a:p>
            <a:r>
              <a:t>Текст заголовка</a:t>
            </a:r>
          </a:p>
        </p:txBody>
      </p:sp>
      <p:sp>
        <p:nvSpPr>
          <p:cNvPr id="581"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Quote - blue">
    <p:bg>
      <p:bgPr>
        <a:solidFill>
          <a:srgbClr val="00195A"/>
        </a:solidFill>
        <a:effectLst/>
      </p:bgPr>
    </p:bg>
    <p:spTree>
      <p:nvGrpSpPr>
        <p:cNvPr id="1" name=""/>
        <p:cNvGrpSpPr/>
        <p:nvPr/>
      </p:nvGrpSpPr>
      <p:grpSpPr>
        <a:xfrm>
          <a:off x="0" y="0"/>
          <a:ext cx="0" cy="0"/>
          <a:chOff x="0" y="0"/>
          <a:chExt cx="0" cy="0"/>
        </a:xfrm>
      </p:grpSpPr>
      <p:sp>
        <p:nvSpPr>
          <p:cNvPr id="589"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FFFFFF"/>
              </a:buClr>
              <a:buSzPct val="100000"/>
              <a:buFont typeface="Arial"/>
              <a:buChar char="©"/>
              <a:defRPr sz="600">
                <a:solidFill>
                  <a:srgbClr val="FFFFFF"/>
                </a:solidFill>
                <a:latin typeface="+mj-lt"/>
                <a:ea typeface="+mj-ea"/>
                <a:cs typeface="+mj-cs"/>
                <a:sym typeface="Arial"/>
              </a:defRPr>
            </a:lvl1pPr>
          </a:lstStyle>
          <a:p>
            <a:r>
              <a:t>2019 SAP SE or an SAP affiliate company. All rights reserved.  ǀ</a:t>
            </a:r>
          </a:p>
        </p:txBody>
      </p:sp>
      <p:sp>
        <p:nvSpPr>
          <p:cNvPr id="590" name="Уровень текста 1…"/>
          <p:cNvSpPr txBox="1">
            <a:spLocks noGrp="1"/>
          </p:cNvSpPr>
          <p:nvPr>
            <p:ph type="body" idx="1"/>
          </p:nvPr>
        </p:nvSpPr>
        <p:spPr>
          <a:xfrm>
            <a:off x="504000" y="1800000"/>
            <a:ext cx="11185201" cy="3285033"/>
          </a:xfrm>
          <a:prstGeom prst="rect">
            <a:avLst/>
          </a:prstGeom>
        </p:spPr>
        <p:txBody>
          <a:bodyPr/>
          <a:lstStyle>
            <a:lvl1pPr marL="395919" indent="-395919">
              <a:lnSpc>
                <a:spcPct val="90000"/>
              </a:lnSpc>
              <a:spcBef>
                <a:spcPts val="600"/>
              </a:spcBef>
              <a:defRPr sz="5900" b="1">
                <a:solidFill>
                  <a:srgbClr val="FFFFFF"/>
                </a:solidFill>
              </a:defRPr>
            </a:lvl1pPr>
            <a:lvl2pPr marL="395919" indent="0">
              <a:lnSpc>
                <a:spcPct val="90000"/>
              </a:lnSpc>
              <a:spcBef>
                <a:spcPts val="600"/>
              </a:spcBef>
              <a:buSzTx/>
              <a:buNone/>
              <a:defRPr sz="5900" b="1">
                <a:solidFill>
                  <a:srgbClr val="FFFFFF"/>
                </a:solidFill>
              </a:defRPr>
            </a:lvl2pPr>
            <a:lvl3pPr marL="767381" indent="-587994">
              <a:lnSpc>
                <a:spcPct val="90000"/>
              </a:lnSpc>
              <a:spcBef>
                <a:spcPts val="600"/>
              </a:spcBef>
              <a:defRPr sz="5900" b="1">
                <a:solidFill>
                  <a:srgbClr val="FFFFFF"/>
                </a:solidFill>
              </a:defRPr>
            </a:lvl3pPr>
            <a:lvl4pPr marL="1023544" indent="-663617">
              <a:lnSpc>
                <a:spcPct val="90000"/>
              </a:lnSpc>
              <a:spcBef>
                <a:spcPts val="600"/>
              </a:spcBef>
              <a:buSzPct val="120000"/>
              <a:buChar char="▫"/>
              <a:defRPr sz="5900" b="1">
                <a:solidFill>
                  <a:srgbClr val="FFFFFF"/>
                </a:solidFill>
              </a:defRPr>
            </a:lvl4pPr>
            <a:lvl5pPr marL="1298310" indent="-758419">
              <a:lnSpc>
                <a:spcPct val="90000"/>
              </a:lnSpc>
              <a:spcBef>
                <a:spcPts val="600"/>
              </a:spcBef>
              <a:buChar char="−"/>
              <a:defRPr sz="5900" b="1">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91"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4036108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9030187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815823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_Title and text: 2 columns">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 column 1"/>
          <p:cNvSpPr>
            <a:spLocks noGrp="1"/>
          </p:cNvSpPr>
          <p:nvPr>
            <p:ph type="body" sz="quarter" idx="11" hasCustomPrompt="1"/>
          </p:nvPr>
        </p:nvSpPr>
        <p:spPr>
          <a:xfrm>
            <a:off x="6360820" y="1620000"/>
            <a:ext cx="5326613" cy="4230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287018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81" name="Уровень текста 1…"/>
          <p:cNvSpPr txBox="1">
            <a:spLocks noGrp="1"/>
          </p:cNvSpPr>
          <p:nvPr>
            <p:ph type="body" idx="1"/>
          </p:nvPr>
        </p:nvSpPr>
        <p:spPr>
          <a:xfrm>
            <a:off x="503998" y="1619998"/>
            <a:ext cx="11186478"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2" name="Текст заголовка"/>
          <p:cNvSpPr txBox="1">
            <a:spLocks noGrp="1"/>
          </p:cNvSpPr>
          <p:nvPr>
            <p:ph type="title"/>
          </p:nvPr>
        </p:nvSpPr>
        <p:spPr>
          <a:prstGeom prst="rect">
            <a:avLst/>
          </a:prstGeom>
        </p:spPr>
        <p:txBody>
          <a:bodyPr/>
          <a:lstStyle/>
          <a:p>
            <a:r>
              <a:t>Текст заголовка</a:t>
            </a:r>
          </a:p>
        </p:txBody>
      </p:sp>
      <p:sp>
        <p:nvSpPr>
          <p:cNvPr id="8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nd Text: 2 Columns">
    <p:spTree>
      <p:nvGrpSpPr>
        <p:cNvPr id="1" name=""/>
        <p:cNvGrpSpPr/>
        <p:nvPr/>
      </p:nvGrpSpPr>
      <p:grpSpPr>
        <a:xfrm>
          <a:off x="0" y="0"/>
          <a:ext cx="0" cy="0"/>
          <a:chOff x="0" y="0"/>
          <a:chExt cx="0" cy="0"/>
        </a:xfrm>
      </p:grpSpPr>
      <p:sp>
        <p:nvSpPr>
          <p:cNvPr id="90" name="Уровень текста 1…"/>
          <p:cNvSpPr txBox="1">
            <a:spLocks noGrp="1"/>
          </p:cNvSpPr>
          <p:nvPr>
            <p:ph type="body" sz="half" idx="1"/>
          </p:nvPr>
        </p:nvSpPr>
        <p:spPr>
          <a:xfrm>
            <a:off x="6362477" y="1619998"/>
            <a:ext cx="5328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1" name="Text placeholder - column 1"/>
          <p:cNvSpPr>
            <a:spLocks noGrp="1"/>
          </p:cNvSpPr>
          <p:nvPr>
            <p:ph type="body" sz="half" idx="13"/>
          </p:nvPr>
        </p:nvSpPr>
        <p:spPr>
          <a:xfrm>
            <a:off x="504000" y="1619998"/>
            <a:ext cx="5328000" cy="4716004"/>
          </a:xfrm>
          <a:prstGeom prst="rect">
            <a:avLst/>
          </a:prstGeom>
        </p:spPr>
        <p:txBody>
          <a:bodyPr/>
          <a:lstStyle/>
          <a:p>
            <a:endParaRPr/>
          </a:p>
        </p:txBody>
      </p:sp>
      <p:sp>
        <p:nvSpPr>
          <p:cNvPr id="92" name="Текст заголовка"/>
          <p:cNvSpPr txBox="1">
            <a:spLocks noGrp="1"/>
          </p:cNvSpPr>
          <p:nvPr>
            <p:ph type="title"/>
          </p:nvPr>
        </p:nvSpPr>
        <p:spPr>
          <a:prstGeom prst="rect">
            <a:avLst/>
          </a:prstGeom>
        </p:spPr>
        <p:txBody>
          <a:bodyPr/>
          <a:lstStyle/>
          <a:p>
            <a:r>
              <a:t>Текст заголовка</a:t>
            </a:r>
          </a:p>
        </p:txBody>
      </p:sp>
      <p:sp>
        <p:nvSpPr>
          <p:cNvPr id="9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Text: 3 Columns">
    <p:spTree>
      <p:nvGrpSpPr>
        <p:cNvPr id="1" name=""/>
        <p:cNvGrpSpPr/>
        <p:nvPr/>
      </p:nvGrpSpPr>
      <p:grpSpPr>
        <a:xfrm>
          <a:off x="0" y="0"/>
          <a:ext cx="0" cy="0"/>
          <a:chOff x="0" y="0"/>
          <a:chExt cx="0" cy="0"/>
        </a:xfrm>
      </p:grpSpPr>
      <p:sp>
        <p:nvSpPr>
          <p:cNvPr id="100" name="Уровень текста 1…"/>
          <p:cNvSpPr txBox="1">
            <a:spLocks noGrp="1"/>
          </p:cNvSpPr>
          <p:nvPr>
            <p:ph type="body" sz="half" idx="1"/>
          </p:nvPr>
        </p:nvSpPr>
        <p:spPr>
          <a:xfrm>
            <a:off x="8126476" y="1619998"/>
            <a:ext cx="3564002" cy="4716004"/>
          </a:xfrm>
          <a:prstGeom prst="rect">
            <a:avLst/>
          </a:prstGeom>
        </p:spPr>
        <p:txBody>
          <a:bodyPr/>
          <a:lstStyle>
            <a:lvl1pPr>
              <a:spcBef>
                <a:spcPts val="1800"/>
              </a:spcBef>
            </a:lvl1pPr>
            <a:lvl2pPr>
              <a:spcBef>
                <a:spcPts val="1800"/>
              </a:spcBef>
            </a:lvl2pPr>
            <a:lvl3pPr marL="378706" indent="-199320">
              <a:spcBef>
                <a:spcPts val="1800"/>
              </a:spcBef>
            </a:lvl3pPr>
            <a:lvl4pPr>
              <a:spcBef>
                <a:spcPts val="1800"/>
              </a:spcBef>
              <a:buSzPct val="120000"/>
              <a:buChar char="▫"/>
            </a:lvl4pPr>
            <a:lvl5pPr>
              <a:spcBef>
                <a:spcPts val="1800"/>
              </a:spcBef>
              <a:buChar cha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1" name="Text Placeholder - column 2"/>
          <p:cNvSpPr>
            <a:spLocks noGrp="1"/>
          </p:cNvSpPr>
          <p:nvPr>
            <p:ph type="body" sz="half" idx="13"/>
          </p:nvPr>
        </p:nvSpPr>
        <p:spPr>
          <a:xfrm>
            <a:off x="4315238" y="1619998"/>
            <a:ext cx="3564002" cy="4716004"/>
          </a:xfrm>
          <a:prstGeom prst="rect">
            <a:avLst/>
          </a:prstGeom>
        </p:spPr>
        <p:txBody>
          <a:bodyPr/>
          <a:lstStyle/>
          <a:p>
            <a:endParaRPr/>
          </a:p>
        </p:txBody>
      </p:sp>
      <p:sp>
        <p:nvSpPr>
          <p:cNvPr id="102" name="Text Placeholder - column 1"/>
          <p:cNvSpPr>
            <a:spLocks noGrp="1"/>
          </p:cNvSpPr>
          <p:nvPr>
            <p:ph type="body" sz="half" idx="14"/>
          </p:nvPr>
        </p:nvSpPr>
        <p:spPr>
          <a:xfrm>
            <a:off x="504000" y="1619998"/>
            <a:ext cx="3564000" cy="4716004"/>
          </a:xfrm>
          <a:prstGeom prst="rect">
            <a:avLst/>
          </a:prstGeom>
        </p:spPr>
        <p:txBody>
          <a:bodyPr/>
          <a:lstStyle/>
          <a:p>
            <a:endParaRPr/>
          </a:p>
        </p:txBody>
      </p:sp>
      <p:sp>
        <p:nvSpPr>
          <p:cNvPr id="103" name="Текст заголовка"/>
          <p:cNvSpPr txBox="1">
            <a:spLocks noGrp="1"/>
          </p:cNvSpPr>
          <p:nvPr>
            <p:ph type="title"/>
          </p:nvPr>
        </p:nvSpPr>
        <p:spPr>
          <a:prstGeom prst="rect">
            <a:avLst/>
          </a:prstGeom>
        </p:spPr>
        <p:txBody>
          <a:bodyPr/>
          <a:lstStyle/>
          <a:p>
            <a:r>
              <a:t>Текст заголовка</a:t>
            </a:r>
          </a:p>
        </p:txBody>
      </p:sp>
      <p:sp>
        <p:nvSpPr>
          <p:cNvPr id="104"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2 Columns - Text and Images">
    <p:spTree>
      <p:nvGrpSpPr>
        <p:cNvPr id="1" name=""/>
        <p:cNvGrpSpPr/>
        <p:nvPr/>
      </p:nvGrpSpPr>
      <p:grpSpPr>
        <a:xfrm>
          <a:off x="0" y="0"/>
          <a:ext cx="0" cy="0"/>
          <a:chOff x="0" y="0"/>
          <a:chExt cx="0" cy="0"/>
        </a:xfrm>
      </p:grpSpPr>
      <p:sp>
        <p:nvSpPr>
          <p:cNvPr id="111" name="Уровень текста 1…"/>
          <p:cNvSpPr txBox="1">
            <a:spLocks noGrp="1"/>
          </p:cNvSpPr>
          <p:nvPr>
            <p:ph type="body" sz="quarter" idx="1"/>
          </p:nvPr>
        </p:nvSpPr>
        <p:spPr>
          <a:xfrm>
            <a:off x="6362477" y="4769999"/>
            <a:ext cx="5328002" cy="1566002"/>
          </a:xfrm>
          <a:prstGeom prst="rect">
            <a:avLst/>
          </a:prstGeom>
        </p:spPr>
        <p:txBody>
          <a:bodyPr/>
          <a:lstStyle>
            <a:lvl1pPr>
              <a:spcBef>
                <a:spcPts val="600"/>
              </a:spcBef>
              <a:defRPr sz="1800"/>
            </a:lvl1pPr>
            <a:lvl2pPr marL="202458" indent="-202458">
              <a:spcBef>
                <a:spcPts val="600"/>
              </a:spcBef>
              <a:defRPr sz="1800"/>
            </a:lvl2pPr>
            <a:lvl3pPr marL="410027" indent="-230641">
              <a:spcBef>
                <a:spcPts val="600"/>
              </a:spcBef>
              <a:defRPr sz="1800"/>
            </a:lvl3pPr>
            <a:lvl4pPr marL="562386" indent="-202459">
              <a:spcBef>
                <a:spcPts val="600"/>
              </a:spcBef>
              <a:buSzPct val="120000"/>
              <a:buChar char="▫"/>
              <a:defRPr sz="1800"/>
            </a:lvl4pPr>
            <a:lvl5pPr marL="771273" indent="-231382">
              <a:spcBef>
                <a:spcPts val="600"/>
              </a:spcBef>
              <a:buChar char="−"/>
              <a:defRPr sz="18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2" name="Picture Placeholder 2"/>
          <p:cNvSpPr>
            <a:spLocks noGrp="1"/>
          </p:cNvSpPr>
          <p:nvPr>
            <p:ph type="pic" sz="quarter" idx="13"/>
          </p:nvPr>
        </p:nvSpPr>
        <p:spPr>
          <a:xfrm>
            <a:off x="6362477" y="1619998"/>
            <a:ext cx="5328002" cy="2631003"/>
          </a:xfrm>
          <a:prstGeom prst="rect">
            <a:avLst/>
          </a:prstGeom>
        </p:spPr>
        <p:txBody>
          <a:bodyPr lIns="91439" tIns="45719" rIns="91439" bIns="45719">
            <a:noAutofit/>
          </a:bodyPr>
          <a:lstStyle/>
          <a:p>
            <a:endParaRPr/>
          </a:p>
        </p:txBody>
      </p:sp>
      <p:sp>
        <p:nvSpPr>
          <p:cNvPr id="113" name="Text placeholder 1"/>
          <p:cNvSpPr>
            <a:spLocks noGrp="1"/>
          </p:cNvSpPr>
          <p:nvPr>
            <p:ph type="body" sz="quarter" idx="14"/>
          </p:nvPr>
        </p:nvSpPr>
        <p:spPr>
          <a:xfrm>
            <a:off x="504000" y="4769999"/>
            <a:ext cx="5328000" cy="1566002"/>
          </a:xfrm>
          <a:prstGeom prst="rect">
            <a:avLst/>
          </a:prstGeom>
        </p:spPr>
        <p:txBody>
          <a:bodyPr/>
          <a:lstStyle/>
          <a:p>
            <a:endParaRPr/>
          </a:p>
        </p:txBody>
      </p:sp>
      <p:sp>
        <p:nvSpPr>
          <p:cNvPr id="114" name="Picture Placeholder 1"/>
          <p:cNvSpPr>
            <a:spLocks noGrp="1"/>
          </p:cNvSpPr>
          <p:nvPr>
            <p:ph type="pic" sz="quarter" idx="15"/>
          </p:nvPr>
        </p:nvSpPr>
        <p:spPr>
          <a:xfrm>
            <a:off x="504000" y="1619998"/>
            <a:ext cx="5328000" cy="2631003"/>
          </a:xfrm>
          <a:prstGeom prst="rect">
            <a:avLst/>
          </a:prstGeom>
        </p:spPr>
        <p:txBody>
          <a:bodyPr lIns="91439" tIns="45719" rIns="91439" bIns="45719">
            <a:noAutofit/>
          </a:bodyPr>
          <a:lstStyle/>
          <a:p>
            <a:endParaRPr/>
          </a:p>
        </p:txBody>
      </p:sp>
      <p:sp>
        <p:nvSpPr>
          <p:cNvPr id="115" name="Текст заголовка"/>
          <p:cNvSpPr txBox="1">
            <a:spLocks noGrp="1"/>
          </p:cNvSpPr>
          <p:nvPr>
            <p:ph type="title"/>
          </p:nvPr>
        </p:nvSpPr>
        <p:spPr>
          <a:prstGeom prst="rect">
            <a:avLst/>
          </a:prstGeom>
        </p:spPr>
        <p:txBody>
          <a:bodyPr/>
          <a:lstStyle/>
          <a:p>
            <a:r>
              <a:t>Текст заголовка</a:t>
            </a:r>
          </a:p>
        </p:txBody>
      </p:sp>
      <p:sp>
        <p:nvSpPr>
          <p:cNvPr id="11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Copyright"/>
          <p:cNvSpPr txBox="1"/>
          <p:nvPr/>
        </p:nvSpPr>
        <p:spPr>
          <a:xfrm>
            <a:off x="504001" y="6559832"/>
            <a:ext cx="2269679"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84121" indent="-84121" defTabSz="1088557">
              <a:buClr>
                <a:srgbClr val="000000"/>
              </a:buClr>
              <a:buSzPct val="100000"/>
              <a:buFont typeface="Arial"/>
              <a:buChar char="©"/>
              <a:defRPr sz="600">
                <a:latin typeface="+mj-lt"/>
                <a:ea typeface="+mj-ea"/>
                <a:cs typeface="+mj-cs"/>
                <a:sym typeface="Arial"/>
              </a:defRPr>
            </a:lvl1pPr>
          </a:lstStyle>
          <a:p>
            <a:r>
              <a:t>2019 SAP SE or an SAP affiliate company. All rights reserved.  ǀ</a:t>
            </a:r>
          </a:p>
        </p:txBody>
      </p:sp>
      <p:sp>
        <p:nvSpPr>
          <p:cNvPr id="4" name="Уровень текста 1…"/>
          <p:cNvSpPr txBox="1">
            <a:spLocks noGrp="1"/>
          </p:cNvSpPr>
          <p:nvPr>
            <p:ph type="body" idx="1"/>
          </p:nvPr>
        </p:nvSpPr>
        <p:spPr>
          <a:xfrm>
            <a:off x="504000" y="1619998"/>
            <a:ext cx="11185201" cy="47160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 name="Текст заголовка"/>
          <p:cNvSpPr txBox="1">
            <a:spLocks noGrp="1"/>
          </p:cNvSpPr>
          <p:nvPr>
            <p:ph type="title"/>
          </p:nvPr>
        </p:nvSpPr>
        <p:spPr>
          <a:xfrm>
            <a:off x="504001" y="504000"/>
            <a:ext cx="11186477" cy="369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Текст заголовка</a:t>
            </a:r>
          </a:p>
        </p:txBody>
      </p:sp>
      <p:sp>
        <p:nvSpPr>
          <p:cNvPr id="6" name="Номер слайда"/>
          <p:cNvSpPr txBox="1">
            <a:spLocks noGrp="1"/>
          </p:cNvSpPr>
          <p:nvPr>
            <p:ph type="sldNum" sz="quarter" idx="2"/>
          </p:nvPr>
        </p:nvSpPr>
        <p:spPr>
          <a:xfrm>
            <a:off x="11550640" y="6536749"/>
            <a:ext cx="139838" cy="127001"/>
          </a:xfrm>
          <a:prstGeom prst="rect">
            <a:avLst/>
          </a:prstGeom>
          <a:ln w="12700">
            <a:miter lim="400000"/>
          </a:ln>
        </p:spPr>
        <p:txBody>
          <a:bodyPr wrap="none" lIns="0" tIns="0" rIns="0" bIns="0">
            <a:spAutoFit/>
          </a:bodyPr>
          <a:lstStyle>
            <a:lvl1pPr algn="r">
              <a:defRPr sz="900">
                <a:latin typeface="+mj-lt"/>
                <a:ea typeface="+mj-ea"/>
                <a:cs typeface="+mj-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Lst>
  <p:transition spd="med"/>
  <p:txStyles>
    <p:titleStyle>
      <a:lvl1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1pPr>
      <a:lvl2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2pPr>
      <a:lvl3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3pPr>
      <a:lvl4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4pPr>
      <a:lvl5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5pPr>
      <a:lvl6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6pPr>
      <a:lvl7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7pPr>
      <a:lvl8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8pPr>
      <a:lvl9pPr marL="0" marR="0" indent="0" algn="l" defTabSz="1088557" rtl="0" latinLnBrk="0">
        <a:lnSpc>
          <a:spcPct val="100000"/>
        </a:lnSpc>
        <a:spcBef>
          <a:spcPts val="0"/>
        </a:spcBef>
        <a:spcAft>
          <a:spcPts val="0"/>
        </a:spcAft>
        <a:buClrTx/>
        <a:buSzTx/>
        <a:buFontTx/>
        <a:buNone/>
        <a:tabLst/>
        <a:defRPr sz="2400" b="1" i="0" u="none" strike="noStrike" cap="none" spc="0" baseline="0">
          <a:solidFill>
            <a:srgbClr val="000000"/>
          </a:solidFill>
          <a:uFillTx/>
          <a:latin typeface="+mj-lt"/>
          <a:ea typeface="+mj-ea"/>
          <a:cs typeface="+mj-cs"/>
          <a:sym typeface="Arial"/>
        </a:defRPr>
      </a:lvl9pPr>
    </p:titleStyle>
    <p:bodyStyle>
      <a:lvl1pPr marL="0" marR="0" indent="0" algn="l" defTabSz="1088557" rtl="0" latinLnBrk="0">
        <a:lnSpc>
          <a:spcPct val="100000"/>
        </a:lnSpc>
        <a:spcBef>
          <a:spcPts val="30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199958" marR="0" indent="-199958"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379856" marR="0" indent="-199278"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584883" marR="0" indent="-224954" algn="l" defTabSz="1088557" rtl="0" latinLnBrk="0">
        <a:lnSpc>
          <a:spcPct val="100000"/>
        </a:lnSpc>
        <a:spcBef>
          <a:spcPts val="3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4pPr>
      <a:lvl5pPr marL="796982" marR="0" indent="-257090"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5pPr>
      <a:lvl6pPr marL="2948177"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349245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403673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458101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p:bodyStyle>
    <p:otherStyle>
      <a:lvl1pPr marL="0" marR="0" indent="0" algn="r" defTabSz="1088775"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1pPr>
      <a:lvl2pPr marL="544387" marR="0" indent="0" algn="r" defTabSz="1088775" rtl="0" latinLnBrk="0">
        <a:lnSpc>
          <a:spcPct val="100000"/>
        </a:lnSpc>
        <a:spcBef>
          <a:spcPts val="0"/>
        </a:spcBef>
        <a:spcAft>
          <a:spcPts val="0"/>
        </a:spcAft>
        <a:buClrTx/>
        <a:buSzPct val="100000"/>
        <a:buFontTx/>
        <a:buChar char="•"/>
        <a:tabLst/>
        <a:defRPr sz="900" b="0" i="0" u="none" strike="noStrike" cap="none" spc="0" baseline="0">
          <a:solidFill>
            <a:schemeClr val="tx1"/>
          </a:solidFill>
          <a:uFillTx/>
          <a:latin typeface="+mn-lt"/>
          <a:ea typeface="+mn-ea"/>
          <a:cs typeface="+mn-cs"/>
          <a:sym typeface="Arial"/>
        </a:defRPr>
      </a:lvl2pPr>
      <a:lvl3pPr marL="1088775" marR="0" indent="0" algn="r" defTabSz="1088775" rtl="0" latinLnBrk="0">
        <a:lnSpc>
          <a:spcPct val="100000"/>
        </a:lnSpc>
        <a:spcBef>
          <a:spcPts val="0"/>
        </a:spcBef>
        <a:spcAft>
          <a:spcPts val="0"/>
        </a:spcAft>
        <a:buClrTx/>
        <a:buSzPct val="80000"/>
        <a:buFontTx/>
        <a:buChar char="■"/>
        <a:tabLst/>
        <a:defRPr sz="900" b="0" i="0" u="none" strike="noStrike" cap="none" spc="0" baseline="0">
          <a:solidFill>
            <a:schemeClr val="tx1"/>
          </a:solidFill>
          <a:uFillTx/>
          <a:latin typeface="+mn-lt"/>
          <a:ea typeface="+mn-ea"/>
          <a:cs typeface="+mn-cs"/>
          <a:sym typeface="Arial"/>
        </a:defRPr>
      </a:lvl3pPr>
      <a:lvl4pPr marL="1633164" marR="0" indent="0" algn="r" defTabSz="1088775" rtl="0" latinLnBrk="0">
        <a:lnSpc>
          <a:spcPct val="100000"/>
        </a:lnSpc>
        <a:spcBef>
          <a:spcPts val="0"/>
        </a:spcBef>
        <a:spcAft>
          <a:spcPts val="0"/>
        </a:spcAft>
        <a:buClrTx/>
        <a:buSzPct val="80000"/>
        <a:buFontTx/>
        <a:buChar char=""/>
        <a:tabLst/>
        <a:defRPr sz="900" b="0" i="0" u="none" strike="noStrike" cap="none" spc="0" baseline="0">
          <a:solidFill>
            <a:schemeClr val="tx1"/>
          </a:solidFill>
          <a:uFillTx/>
          <a:latin typeface="+mn-lt"/>
          <a:ea typeface="+mn-ea"/>
          <a:cs typeface="+mn-cs"/>
          <a:sym typeface="Arial"/>
        </a:defRPr>
      </a:lvl4pPr>
      <a:lvl5pPr marL="2177550" marR="0" indent="0" algn="r" defTabSz="1088775" rtl="0" latinLnBrk="0">
        <a:lnSpc>
          <a:spcPct val="100000"/>
        </a:lnSpc>
        <a:spcBef>
          <a:spcPts val="0"/>
        </a:spcBef>
        <a:spcAft>
          <a:spcPts val="0"/>
        </a:spcAft>
        <a:buClrTx/>
        <a:buSzPct val="80000"/>
        <a:buFontTx/>
        <a:buChar char=""/>
        <a:tabLst/>
        <a:defRPr sz="900" b="0" i="0" u="none" strike="noStrike" cap="none" spc="0" baseline="0">
          <a:solidFill>
            <a:schemeClr val="tx1"/>
          </a:solidFill>
          <a:uFillTx/>
          <a:latin typeface="+mn-lt"/>
          <a:ea typeface="+mn-ea"/>
          <a:cs typeface="+mn-cs"/>
          <a:sym typeface="Arial"/>
        </a:defRPr>
      </a:lvl5pPr>
      <a:lvl6pPr marL="0" marR="0" indent="0" algn="r" defTabSz="1088775"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6pPr>
      <a:lvl7pPr marL="0" marR="0" indent="0" algn="r" defTabSz="1088775"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7pPr>
      <a:lvl8pPr marL="0" marR="0" indent="0" algn="r" defTabSz="1088775"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8pPr>
      <a:lvl9pPr marL="0" marR="0" indent="0" algn="r" defTabSz="1088775"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33.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racclaim.com/organizations/sap/badges" TargetMode="External"/><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hyperlink" Target="https://help.sap.com/doc/221f8f84afef43d29ad37ef2af0c4adf/HP_2.0/en-US/5003541c7a261014b28ada3ecd70a29d.html?zoom=0.4" TargetMode="External"/><Relationship Id="rId3" Type="http://schemas.openxmlformats.org/officeDocument/2006/relationships/hyperlink" Target="https://help.sap.com/doc/fd2b9c6949de43938078489525288f13/PRO_2.0/en-US/500292207a261014b467ddb396b66331.html?collapse=5&amp;zoom=0.7" TargetMode="External"/><Relationship Id="rId7" Type="http://schemas.openxmlformats.org/officeDocument/2006/relationships/hyperlink" Target="https://www.youracclaim.com/org/sap/badge/sap-tech-trends-2019-data-science-basics" TargetMode="External"/><Relationship Id="rId12" Type="http://schemas.openxmlformats.org/officeDocument/2006/relationships/image" Target="../media/image39.png"/><Relationship Id="rId2" Type="http://schemas.openxmlformats.org/officeDocument/2006/relationships/hyperlink" Target="https://www.youracclaim.com/org/sap/badge/sap-product-knowledge-2019-sap-analytics-cloud" TargetMode="External"/><Relationship Id="rId1" Type="http://schemas.openxmlformats.org/officeDocument/2006/relationships/slideLayout" Target="../slideLayouts/slideLayout5.xml"/><Relationship Id="rId6" Type="http://schemas.openxmlformats.org/officeDocument/2006/relationships/hyperlink" Target="https://www.youracclaim.com/org/sap/badge/sap-tech-trends-2019-digital-security-fundamentals" TargetMode="External"/><Relationship Id="rId11" Type="http://schemas.openxmlformats.org/officeDocument/2006/relationships/image" Target="../media/image38.png"/><Relationship Id="rId5" Type="http://schemas.openxmlformats.org/officeDocument/2006/relationships/hyperlink" Target="https://www.youracclaim.com/org/sap/badge/sap-tech-trends-2019-enterprise-machine-learning"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help.sap.com/doc/221f8f84afef43d29ad37ef2af0c4adf/HP_2.0/en-US/500421167a261014a37fc9b692adf566.html?zoom=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hyperlink" Target="https://help.sap.com/doc/221f8f84afef43d29ad37ef2af0c4adf/HP_2.0/en-US/bd7bca93ae1340779aafb4be98c133bf.html?zoom=0.6" TargetMode="Externa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hyperlink" Target="https://www.sap.com/docs/download/2017/06/f8209323-c27c-0010-82c7-eda71af511fa.pdf" TargetMode="External"/><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hyperlink" Target="mailto:olga.pronina@sap.com" TargetMode="External"/><Relationship Id="rId4" Type="http://schemas.openxmlformats.org/officeDocument/2006/relationships/hyperlink" Target="https://training.sap.com/content/CISCert"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tif"/><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tif"/><Relationship Id="rId10" Type="http://schemas.openxmlformats.org/officeDocument/2006/relationships/image" Target="../media/image17.png"/><Relationship Id="rId4" Type="http://schemas.openxmlformats.org/officeDocument/2006/relationships/image" Target="../media/image11.tif"/><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hyperlink" Target="https://events.webinar.ru/5126393/2578785"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hyperlink" Target="https://training.sap.com/content/blended-learning-academ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raining.sap.com/course/wrs4lw-s4-hana---classroom-001-ru-ru/" TargetMode="External"/><Relationship Id="rId7" Type="http://schemas.openxmlformats.org/officeDocument/2006/relationships/image" Target="../media/image22.png"/><Relationship Id="rId2" Type="http://schemas.openxmlformats.org/officeDocument/2006/relationships/hyperlink" Target="https://training.sap.com/course/wrs4fw-s4hana---classroom-002-ru-en/" TargetMode="External"/><Relationship Id="rId1" Type="http://schemas.openxmlformats.org/officeDocument/2006/relationships/slideLayout" Target="../slideLayouts/slideLayout6.xml"/><Relationship Id="rId6" Type="http://schemas.openxmlformats.org/officeDocument/2006/relationships/hyperlink" Target="https://training.sap.com/course/wruml--machine-learning-classroom-001-ru-ru/" TargetMode="External"/><Relationship Id="rId5" Type="http://schemas.openxmlformats.org/officeDocument/2006/relationships/hyperlink" Target="https://training.sap.com/course/wrusec-sap-security-days-2018-classroom-018-ru-en/" TargetMode="External"/><Relationship Id="rId4" Type="http://schemas.openxmlformats.org/officeDocument/2006/relationships/hyperlink" Target="https://training.sap.com/course/wreams------iso-55000-asset-management---sap-s4hana-classroom-001-ru-r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6.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resentation Title"/>
          <p:cNvSpPr txBox="1">
            <a:spLocks noGrp="1"/>
          </p:cNvSpPr>
          <p:nvPr>
            <p:ph type="title"/>
          </p:nvPr>
        </p:nvSpPr>
        <p:spPr>
          <a:prstGeom prst="rect">
            <a:avLst/>
          </a:prstGeom>
        </p:spPr>
        <p:txBody>
          <a:bodyPr/>
          <a:lstStyle/>
          <a:p>
            <a:pPr>
              <a:lnSpc>
                <a:spcPct val="100000"/>
              </a:lnSpc>
              <a:defRPr sz="2400"/>
            </a:pPr>
            <a:r>
              <a:rPr dirty="0" err="1">
                <a:solidFill>
                  <a:schemeClr val="accent1"/>
                </a:solidFill>
              </a:rPr>
              <a:t>Учись</a:t>
            </a:r>
            <a:r>
              <a:rPr dirty="0">
                <a:solidFill>
                  <a:schemeClr val="accent1"/>
                </a:solidFill>
              </a:rPr>
              <a:t> </a:t>
            </a:r>
            <a:r>
              <a:rPr dirty="0" err="1">
                <a:solidFill>
                  <a:schemeClr val="accent1"/>
                </a:solidFill>
              </a:rPr>
              <a:t>сам</a:t>
            </a:r>
            <a:r>
              <a:rPr dirty="0">
                <a:solidFill>
                  <a:schemeClr val="accent1"/>
                </a:solidFill>
              </a:rPr>
              <a:t>, </a:t>
            </a:r>
            <a:r>
              <a:rPr dirty="0" err="1">
                <a:solidFill>
                  <a:schemeClr val="accent1"/>
                </a:solidFill>
              </a:rPr>
              <a:t>учи</a:t>
            </a:r>
            <a:r>
              <a:rPr dirty="0">
                <a:solidFill>
                  <a:schemeClr val="accent1"/>
                </a:solidFill>
              </a:rPr>
              <a:t> </a:t>
            </a:r>
            <a:r>
              <a:rPr dirty="0" err="1">
                <a:solidFill>
                  <a:schemeClr val="accent1"/>
                </a:solidFill>
              </a:rPr>
              <a:t>клиента</a:t>
            </a:r>
            <a:br>
              <a:rPr dirty="0"/>
            </a:br>
            <a:r>
              <a:rPr dirty="0"/>
              <a:t>SAP Education / SAP Training &amp; Enablement</a:t>
            </a:r>
          </a:p>
        </p:txBody>
      </p:sp>
      <p:pic>
        <p:nvPicPr>
          <p:cNvPr id="600" name="Title Image Placeholder" descr="Title Image Placeholder"/>
          <p:cNvPicPr>
            <a:picLocks noGrp="1" noChangeAspect="1"/>
          </p:cNvPicPr>
          <p:nvPr>
            <p:ph type="pic" idx="13"/>
          </p:nvPr>
        </p:nvPicPr>
        <p:blipFill>
          <a:blip r:embed="rId2">
            <a:extLst/>
          </a:blip>
          <a:srcRect l="61" r="61"/>
          <a:stretch>
            <a:fillRect/>
          </a:stretch>
        </p:blipFill>
        <p:spPr>
          <a:prstGeom prst="rect">
            <a:avLst/>
          </a:prstGeom>
        </p:spPr>
      </p:pic>
      <p:sp>
        <p:nvSpPr>
          <p:cNvPr id="7" name="Speaker">
            <a:extLst>
              <a:ext uri="{FF2B5EF4-FFF2-40B4-BE49-F238E27FC236}">
                <a16:creationId xmlns:a16="http://schemas.microsoft.com/office/drawing/2014/main" id="{FB28F479-AB6D-44E2-9A2C-4F49026051B8}"/>
              </a:ext>
            </a:extLst>
          </p:cNvPr>
          <p:cNvSpPr txBox="1">
            <a:spLocks/>
          </p:cNvSpPr>
          <p:nvPr/>
        </p:nvSpPr>
        <p:spPr>
          <a:xfrm>
            <a:off x="288000" y="5171539"/>
            <a:ext cx="11626189" cy="1121224"/>
          </a:xfrm>
          <a:prstGeom prst="rect">
            <a:avLst/>
          </a:prstGeom>
        </p:spPr>
        <p:txBody>
          <a:bodyPr>
            <a:normAutofit/>
          </a:bodyPr>
          <a:lstStyle>
            <a:lvl1pPr marL="0" marR="0" indent="0" algn="l" defTabSz="1088557" rtl="0" latinLnBrk="0">
              <a:lnSpc>
                <a:spcPct val="100000"/>
              </a:lnSpc>
              <a:spcBef>
                <a:spcPts val="3000"/>
              </a:spcBef>
              <a:spcAft>
                <a:spcPts val="0"/>
              </a:spcAft>
              <a:buClrTx/>
              <a:buSzTx/>
              <a:buFontTx/>
              <a:buNone/>
              <a:tabLst/>
              <a:defRPr sz="2000" b="0" i="0" u="none" strike="noStrike" cap="none" spc="0" baseline="0">
                <a:solidFill>
                  <a:srgbClr val="000000"/>
                </a:solidFill>
                <a:uFillTx/>
                <a:latin typeface="+mj-lt"/>
                <a:ea typeface="+mj-ea"/>
                <a:cs typeface="+mj-cs"/>
                <a:sym typeface="Arial"/>
              </a:defRPr>
            </a:lvl1pPr>
            <a:lvl2pPr marL="199958" marR="0" indent="-199958"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2pPr>
            <a:lvl3pPr marL="379856" marR="0" indent="-199278"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3pPr>
            <a:lvl4pPr marL="584883" marR="0" indent="-224954" algn="l" defTabSz="1088557" rtl="0" latinLnBrk="0">
              <a:lnSpc>
                <a:spcPct val="100000"/>
              </a:lnSpc>
              <a:spcBef>
                <a:spcPts val="3000"/>
              </a:spcBef>
              <a:spcAft>
                <a:spcPts val="0"/>
              </a:spcAft>
              <a:buClrTx/>
              <a:buSzPct val="100000"/>
              <a:buFontTx/>
              <a:buChar char="o"/>
              <a:tabLst/>
              <a:defRPr sz="2000" b="0" i="0" u="none" strike="noStrike" cap="none" spc="0" baseline="0">
                <a:solidFill>
                  <a:srgbClr val="000000"/>
                </a:solidFill>
                <a:uFillTx/>
                <a:latin typeface="+mj-lt"/>
                <a:ea typeface="+mj-ea"/>
                <a:cs typeface="+mj-cs"/>
                <a:sym typeface="Arial"/>
              </a:defRPr>
            </a:lvl4pPr>
            <a:lvl5pPr marL="796982" marR="0" indent="-257090"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5pPr>
            <a:lvl6pPr marL="2948177"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6pPr>
            <a:lvl7pPr marL="349245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7pPr>
            <a:lvl8pPr marL="403673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8pPr>
            <a:lvl9pPr marL="4581016" marR="0" indent="-226783" algn="l" defTabSz="1088557" rtl="0" latinLnBrk="0">
              <a:lnSpc>
                <a:spcPct val="100000"/>
              </a:lnSpc>
              <a:spcBef>
                <a:spcPts val="3000"/>
              </a:spcBef>
              <a:spcAft>
                <a:spcPts val="0"/>
              </a:spcAft>
              <a:buClrTx/>
              <a:buSzPct val="100000"/>
              <a:buFontTx/>
              <a:buChar char="•"/>
              <a:tabLst/>
              <a:defRPr sz="2000" b="0" i="0" u="none" strike="noStrike" cap="none" spc="0" baseline="0">
                <a:solidFill>
                  <a:srgbClr val="000000"/>
                </a:solidFill>
                <a:uFillTx/>
                <a:latin typeface="+mj-lt"/>
                <a:ea typeface="+mj-ea"/>
                <a:cs typeface="+mj-cs"/>
                <a:sym typeface="Arial"/>
              </a:defRPr>
            </a:lvl9pPr>
          </a:lstStyle>
          <a:p>
            <a:pPr hangingPunct="1">
              <a:lnSpc>
                <a:spcPct val="150000"/>
              </a:lnSpc>
              <a:defRPr sz="1700"/>
            </a:pPr>
            <a:r>
              <a:rPr lang="ru-RU" sz="1700" b="1" dirty="0" err="1">
                <a:solidFill>
                  <a:srgbClr val="FFFFFF"/>
                </a:solidFill>
              </a:rPr>
              <a:t>Гаянэ</a:t>
            </a:r>
            <a:r>
              <a:rPr lang="ru-RU" sz="1700" b="1" dirty="0">
                <a:solidFill>
                  <a:srgbClr val="FFFFFF"/>
                </a:solidFill>
              </a:rPr>
              <a:t> Третьякова, Учебный центр </a:t>
            </a:r>
            <a:r>
              <a:rPr lang="en-US" sz="1700" b="1" dirty="0">
                <a:solidFill>
                  <a:srgbClr val="FFFFFF"/>
                </a:solidFill>
              </a:rPr>
              <a:t>SAP                                                                                                                        </a:t>
            </a:r>
            <a:r>
              <a:rPr lang="ru-RU" sz="1700" b="1" dirty="0">
                <a:solidFill>
                  <a:srgbClr val="FFFFFF"/>
                </a:solidFill>
              </a:rPr>
              <a:t>6 сентября 2019 г.</a:t>
            </a:r>
            <a:endParaRPr lang="en-US" sz="1700" b="1" dirty="0">
              <a:solidFill>
                <a:srgbClr val="FFFFFF"/>
              </a:solidFill>
            </a:endParaRPr>
          </a:p>
        </p:txBody>
      </p:sp>
      <p:grpSp>
        <p:nvGrpSpPr>
          <p:cNvPr id="5" name="Group 4">
            <a:extLst>
              <a:ext uri="{FF2B5EF4-FFF2-40B4-BE49-F238E27FC236}">
                <a16:creationId xmlns:a16="http://schemas.microsoft.com/office/drawing/2014/main" id="{B37A50DA-9C4F-4D9B-BABA-A72FC4CACEA3}"/>
              </a:ext>
            </a:extLst>
          </p:cNvPr>
          <p:cNvGrpSpPr/>
          <p:nvPr/>
        </p:nvGrpSpPr>
        <p:grpSpPr>
          <a:xfrm>
            <a:off x="9710531" y="3579919"/>
            <a:ext cx="2325756" cy="1939226"/>
            <a:chOff x="7513983" y="4491391"/>
            <a:chExt cx="2325756" cy="1939226"/>
          </a:xfrm>
        </p:grpSpPr>
        <p:sp>
          <p:nvSpPr>
            <p:cNvPr id="4" name="Rectangle 3">
              <a:extLst>
                <a:ext uri="{FF2B5EF4-FFF2-40B4-BE49-F238E27FC236}">
                  <a16:creationId xmlns:a16="http://schemas.microsoft.com/office/drawing/2014/main" id="{6999F18F-ABBD-4C67-BDC4-B328AAF92E76}"/>
                </a:ext>
              </a:extLst>
            </p:cNvPr>
            <p:cNvSpPr/>
            <p:nvPr/>
          </p:nvSpPr>
          <p:spPr>
            <a:xfrm>
              <a:off x="7513983" y="4491391"/>
              <a:ext cx="2325756" cy="1939226"/>
            </a:xfrm>
            <a:prstGeom prst="rect">
              <a:avLst/>
            </a:prstGeom>
            <a:solidFill>
              <a:schemeClr val="tx2">
                <a:lumMod val="20000"/>
                <a:lumOff val="80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088775" rtl="0" fontAlgn="auto" latinLnBrk="0" hangingPunct="0">
                <a:lnSpc>
                  <a:spcPct val="100000"/>
                </a:lnSpc>
                <a:spcBef>
                  <a:spcPts val="0"/>
                </a:spcBef>
                <a:spcAft>
                  <a:spcPts val="0"/>
                </a:spcAft>
                <a:buClrTx/>
                <a:buSzTx/>
                <a:buFontTx/>
                <a:buNone/>
                <a:tabLst/>
              </a:pPr>
              <a:endParaRPr kumimoji="0" lang="ru-RU" sz="2100" b="0" i="0" u="none" strike="noStrike" cap="none" spc="0" normalizeH="0" baseline="0">
                <a:ln>
                  <a:noFill/>
                </a:ln>
                <a:solidFill>
                  <a:srgbClr val="000000"/>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F1F7D5C9-0EC7-4263-B2FA-44444FFB10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4651" y="4523028"/>
              <a:ext cx="1804420" cy="1801372"/>
            </a:xfrm>
            <a:prstGeom prst="rect">
              <a:avLst/>
            </a:prstGeom>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C9E5A0-E02B-4407-8F1F-1D89C3ACFE8B}"/>
              </a:ext>
            </a:extLst>
          </p:cNvPr>
          <p:cNvSpPr>
            <a:spLocks noGrp="1"/>
          </p:cNvSpPr>
          <p:nvPr>
            <p:ph type="body" sz="quarter" idx="10"/>
          </p:nvPr>
        </p:nvSpPr>
        <p:spPr>
          <a:xfrm>
            <a:off x="503870" y="1070628"/>
            <a:ext cx="8256088" cy="2406065"/>
          </a:xfrm>
        </p:spPr>
        <p:txBody>
          <a:bodyPr/>
          <a:lstStyle/>
          <a:p>
            <a:pPr>
              <a:lnSpc>
                <a:spcPct val="120000"/>
              </a:lnSpc>
              <a:spcBef>
                <a:spcPts val="600"/>
              </a:spcBef>
              <a:spcAft>
                <a:spcPts val="1799"/>
              </a:spcAft>
            </a:pPr>
            <a:r>
              <a:rPr lang="ru-RU" sz="1600" dirty="0"/>
              <a:t>Новый амбициозный проект строительства города на пустынных землях. Собрана лучшая команда строителей и технологов, которой предстоит заняться </a:t>
            </a:r>
            <a:r>
              <a:rPr lang="ru-RU" sz="1600" b="1" dirty="0"/>
              <a:t>постройкой, отладкой и запуском нового города</a:t>
            </a:r>
            <a:r>
              <a:rPr lang="ru-RU" sz="1600" dirty="0"/>
              <a:t>. При этом  нельзя забывать про ограничения бюджета и сжатых сроках. </a:t>
            </a:r>
          </a:p>
          <a:p>
            <a:pPr>
              <a:lnSpc>
                <a:spcPct val="120000"/>
              </a:lnSpc>
              <a:spcBef>
                <a:spcPts val="600"/>
              </a:spcBef>
            </a:pPr>
            <a:r>
              <a:rPr lang="ru-RU" sz="1600" dirty="0"/>
              <a:t>Помогает освоить проектные методологии и подходы, а также повысить качество коммуникаций во время реализации проекта  </a:t>
            </a:r>
          </a:p>
          <a:p>
            <a:pPr>
              <a:lnSpc>
                <a:spcPct val="120000"/>
              </a:lnSpc>
              <a:spcBef>
                <a:spcPts val="600"/>
              </a:spcBef>
            </a:pPr>
            <a:endParaRPr lang="ru-RU" sz="1600" dirty="0"/>
          </a:p>
        </p:txBody>
      </p:sp>
      <p:sp>
        <p:nvSpPr>
          <p:cNvPr id="27" name="Title 1">
            <a:extLst>
              <a:ext uri="{FF2B5EF4-FFF2-40B4-BE49-F238E27FC236}">
                <a16:creationId xmlns:a16="http://schemas.microsoft.com/office/drawing/2014/main" id="{0AA293F7-562B-434B-9764-8EEF2506FE86}"/>
              </a:ext>
            </a:extLst>
          </p:cNvPr>
          <p:cNvSpPr>
            <a:spLocks noGrp="1"/>
          </p:cNvSpPr>
          <p:nvPr>
            <p:ph type="title"/>
          </p:nvPr>
        </p:nvSpPr>
        <p:spPr>
          <a:xfrm>
            <a:off x="503870" y="504084"/>
            <a:ext cx="11183564" cy="369322"/>
          </a:xfrm>
        </p:spPr>
        <p:txBody>
          <a:bodyPr/>
          <a:lstStyle/>
          <a:p>
            <a:r>
              <a:rPr lang="pt-BR" dirty="0"/>
              <a:t>SAP City</a:t>
            </a:r>
            <a:endParaRPr lang="ru-RU" dirty="0"/>
          </a:p>
        </p:txBody>
      </p:sp>
      <p:grpSp>
        <p:nvGrpSpPr>
          <p:cNvPr id="37" name="Group 36">
            <a:extLst>
              <a:ext uri="{FF2B5EF4-FFF2-40B4-BE49-F238E27FC236}">
                <a16:creationId xmlns:a16="http://schemas.microsoft.com/office/drawing/2014/main" id="{30CF88FA-299A-46EC-BFB8-EB255A39DDCE}"/>
              </a:ext>
            </a:extLst>
          </p:cNvPr>
          <p:cNvGrpSpPr/>
          <p:nvPr/>
        </p:nvGrpSpPr>
        <p:grpSpPr>
          <a:xfrm>
            <a:off x="9005470" y="1070628"/>
            <a:ext cx="2879250" cy="4769346"/>
            <a:chOff x="9007815" y="926151"/>
            <a:chExt cx="2880000" cy="4770588"/>
          </a:xfrm>
        </p:grpSpPr>
        <p:sp>
          <p:nvSpPr>
            <p:cNvPr id="28" name="Rectangle 27">
              <a:extLst>
                <a:ext uri="{FF2B5EF4-FFF2-40B4-BE49-F238E27FC236}">
                  <a16:creationId xmlns:a16="http://schemas.microsoft.com/office/drawing/2014/main" id="{092CFF35-847E-4B3C-8B47-403826B62C76}"/>
                </a:ext>
              </a:extLst>
            </p:cNvPr>
            <p:cNvSpPr/>
            <p:nvPr/>
          </p:nvSpPr>
          <p:spPr bwMode="gray">
            <a:xfrm>
              <a:off x="9007815" y="926151"/>
              <a:ext cx="2880000" cy="4770588"/>
            </a:xfrm>
            <a:prstGeom prst="rect">
              <a:avLst/>
            </a:prstGeom>
            <a:noFill/>
            <a:ln w="19050" algn="ctr">
              <a:solidFill>
                <a:schemeClr val="accent1"/>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grpSp>
          <p:nvGrpSpPr>
            <p:cNvPr id="36" name="Group 35">
              <a:extLst>
                <a:ext uri="{FF2B5EF4-FFF2-40B4-BE49-F238E27FC236}">
                  <a16:creationId xmlns:a16="http://schemas.microsoft.com/office/drawing/2014/main" id="{7E14DEA6-6646-4963-BEFB-D9810E6C15C3}"/>
                </a:ext>
              </a:extLst>
            </p:cNvPr>
            <p:cNvGrpSpPr/>
            <p:nvPr/>
          </p:nvGrpSpPr>
          <p:grpSpPr>
            <a:xfrm>
              <a:off x="9125752" y="3632039"/>
              <a:ext cx="2644126" cy="1934929"/>
              <a:chOff x="9192793" y="4161373"/>
              <a:chExt cx="2644126" cy="1934929"/>
            </a:xfrm>
          </p:grpSpPr>
          <p:sp>
            <p:nvSpPr>
              <p:cNvPr id="8" name="TextBox 7">
                <a:extLst>
                  <a:ext uri="{FF2B5EF4-FFF2-40B4-BE49-F238E27FC236}">
                    <a16:creationId xmlns:a16="http://schemas.microsoft.com/office/drawing/2014/main" id="{AF7187F5-1A66-4F0E-8A0E-516FD5271BA8}"/>
                  </a:ext>
                </a:extLst>
              </p:cNvPr>
              <p:cNvSpPr txBox="1"/>
              <p:nvPr/>
            </p:nvSpPr>
            <p:spPr>
              <a:xfrm>
                <a:off x="9192793" y="5172972"/>
                <a:ext cx="2644126" cy="923330"/>
              </a:xfrm>
              <a:prstGeom prst="rect">
                <a:avLst/>
              </a:prstGeom>
              <a:noFill/>
            </p:spPr>
            <p:txBody>
              <a:bodyPr wrap="square" lIns="0" tIns="0" rIns="0" bIns="0" rtlCol="0">
                <a:spAutoFit/>
              </a:bodyPr>
              <a:lstStyle/>
              <a:p>
                <a:pPr marL="171399" indent="-171399" algn="ctr" defTabSz="914309">
                  <a:buClr>
                    <a:schemeClr val="accent1"/>
                  </a:buClr>
                  <a:buFont typeface="Arial" panose="020B0604020202020204" pitchFamily="34" charset="0"/>
                  <a:buChar char="•"/>
                </a:pPr>
                <a:r>
                  <a:rPr lang="ru-RU" sz="1200" dirty="0">
                    <a:cs typeface="Uni Sans Book"/>
                  </a:rPr>
                  <a:t>Практика безопасной работы Знакомство с проектными подходами</a:t>
                </a:r>
              </a:p>
              <a:p>
                <a:pPr marL="171399" indent="-171399" algn="ctr" defTabSz="914309">
                  <a:buClr>
                    <a:schemeClr val="accent1"/>
                  </a:buClr>
                  <a:buFont typeface="Arial" panose="020B0604020202020204" pitchFamily="34" charset="0"/>
                  <a:buChar char="•"/>
                </a:pPr>
                <a:r>
                  <a:rPr lang="ru-RU" sz="1200" dirty="0" err="1">
                    <a:cs typeface="Uni Sans Book"/>
                  </a:rPr>
                  <a:t>Командообразование</a:t>
                </a:r>
                <a:endParaRPr lang="en-US" sz="1200" dirty="0">
                  <a:cs typeface="Uni Sans Book"/>
                </a:endParaRPr>
              </a:p>
              <a:p>
                <a:pPr marL="171399" indent="-171399" algn="ctr" defTabSz="914309">
                  <a:buClr>
                    <a:schemeClr val="accent1"/>
                  </a:buClr>
                  <a:buFont typeface="Arial" panose="020B0604020202020204" pitchFamily="34" charset="0"/>
                  <a:buChar char="•"/>
                </a:pPr>
                <a:r>
                  <a:rPr lang="ru-RU" sz="1200" dirty="0">
                    <a:cs typeface="Uni Sans Book"/>
                  </a:rPr>
                  <a:t>Усиление качества коммуникаций</a:t>
                </a:r>
                <a:endParaRPr lang="ru-RU" sz="1200" kern="1200" dirty="0">
                  <a:latin typeface="Arial"/>
                </a:endParaRPr>
              </a:p>
            </p:txBody>
          </p:sp>
          <p:pic>
            <p:nvPicPr>
              <p:cNvPr id="29" name="Picture 28">
                <a:extLst>
                  <a:ext uri="{FF2B5EF4-FFF2-40B4-BE49-F238E27FC236}">
                    <a16:creationId xmlns:a16="http://schemas.microsoft.com/office/drawing/2014/main" id="{37E10275-C3CC-4D10-9AF7-1A6EEC5DC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4441" y="4161373"/>
                <a:ext cx="900831" cy="900831"/>
              </a:xfrm>
              <a:prstGeom prst="rect">
                <a:avLst/>
              </a:prstGeom>
            </p:spPr>
          </p:pic>
        </p:grpSp>
        <p:grpSp>
          <p:nvGrpSpPr>
            <p:cNvPr id="12" name="Group 11">
              <a:extLst>
                <a:ext uri="{FF2B5EF4-FFF2-40B4-BE49-F238E27FC236}">
                  <a16:creationId xmlns:a16="http://schemas.microsoft.com/office/drawing/2014/main" id="{BD1A367B-9755-4E72-9B8A-DE2A06B26BB0}"/>
                </a:ext>
              </a:extLst>
            </p:cNvPr>
            <p:cNvGrpSpPr/>
            <p:nvPr/>
          </p:nvGrpSpPr>
          <p:grpSpPr>
            <a:xfrm>
              <a:off x="9591602" y="2305650"/>
              <a:ext cx="1712427" cy="1124144"/>
              <a:chOff x="9658643" y="2623417"/>
              <a:chExt cx="1712427" cy="1124144"/>
            </a:xfrm>
          </p:grpSpPr>
          <p:sp>
            <p:nvSpPr>
              <p:cNvPr id="9" name="TextBox 8">
                <a:extLst>
                  <a:ext uri="{FF2B5EF4-FFF2-40B4-BE49-F238E27FC236}">
                    <a16:creationId xmlns:a16="http://schemas.microsoft.com/office/drawing/2014/main" id="{24E8BEEA-7BB3-4E95-8E7F-40A9954111CC}"/>
                  </a:ext>
                </a:extLst>
              </p:cNvPr>
              <p:cNvSpPr txBox="1"/>
              <p:nvPr/>
            </p:nvSpPr>
            <p:spPr>
              <a:xfrm>
                <a:off x="9658643" y="3562895"/>
                <a:ext cx="1712427" cy="184666"/>
              </a:xfrm>
              <a:prstGeom prst="rect">
                <a:avLst/>
              </a:prstGeom>
              <a:noFill/>
            </p:spPr>
            <p:txBody>
              <a:bodyPr wrap="square" lIns="0" tIns="0" rIns="0" bIns="0" rtlCol="0">
                <a:spAutoFit/>
              </a:bodyPr>
              <a:lstStyle/>
              <a:p>
                <a:pPr algn="ctr" fontAlgn="base">
                  <a:spcAft>
                    <a:spcPct val="0"/>
                  </a:spcAft>
                  <a:buClr>
                    <a:srgbClr val="F0AB00"/>
                  </a:buClr>
                </a:pPr>
                <a:r>
                  <a:rPr lang="ru-RU" sz="1200" dirty="0"/>
                  <a:t>25-200 участников</a:t>
                </a:r>
              </a:p>
            </p:txBody>
          </p:sp>
          <p:pic>
            <p:nvPicPr>
              <p:cNvPr id="30" name="Picture 29">
                <a:extLst>
                  <a:ext uri="{FF2B5EF4-FFF2-40B4-BE49-F238E27FC236}">
                    <a16:creationId xmlns:a16="http://schemas.microsoft.com/office/drawing/2014/main" id="{883CBA1B-454C-409C-B12B-E12FE2BFF0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4441" y="2623417"/>
                <a:ext cx="900831" cy="900831"/>
              </a:xfrm>
              <a:prstGeom prst="rect">
                <a:avLst/>
              </a:prstGeom>
            </p:spPr>
          </p:pic>
        </p:grpSp>
        <p:grpSp>
          <p:nvGrpSpPr>
            <p:cNvPr id="7" name="Group 6">
              <a:extLst>
                <a:ext uri="{FF2B5EF4-FFF2-40B4-BE49-F238E27FC236}">
                  <a16:creationId xmlns:a16="http://schemas.microsoft.com/office/drawing/2014/main" id="{4331E3DC-D9EC-45CA-80A3-7762A025C165}"/>
                </a:ext>
              </a:extLst>
            </p:cNvPr>
            <p:cNvGrpSpPr/>
            <p:nvPr/>
          </p:nvGrpSpPr>
          <p:grpSpPr>
            <a:xfrm>
              <a:off x="9751823" y="1034714"/>
              <a:ext cx="1391984" cy="1055717"/>
              <a:chOff x="9684436" y="1034714"/>
              <a:chExt cx="1391984" cy="1055717"/>
            </a:xfrm>
          </p:grpSpPr>
          <p:sp>
            <p:nvSpPr>
              <p:cNvPr id="14" name="TextBox 13">
                <a:extLst>
                  <a:ext uri="{FF2B5EF4-FFF2-40B4-BE49-F238E27FC236}">
                    <a16:creationId xmlns:a16="http://schemas.microsoft.com/office/drawing/2014/main" id="{DD072462-F2C1-4CED-A9AE-428387703C08}"/>
                  </a:ext>
                </a:extLst>
              </p:cNvPr>
              <p:cNvSpPr txBox="1"/>
              <p:nvPr/>
            </p:nvSpPr>
            <p:spPr>
              <a:xfrm>
                <a:off x="9684436" y="1905765"/>
                <a:ext cx="1391984" cy="184666"/>
              </a:xfrm>
              <a:prstGeom prst="rect">
                <a:avLst/>
              </a:prstGeom>
              <a:noFill/>
            </p:spPr>
            <p:txBody>
              <a:bodyPr wrap="square" lIns="0" tIns="0" rIns="0" bIns="0" rtlCol="0">
                <a:spAutoFit/>
              </a:bodyPr>
              <a:lstStyle/>
              <a:p>
                <a:pPr algn="ctr" defTabSz="1088449" fontAlgn="base" hangingPunct="1">
                  <a:spcAft>
                    <a:spcPct val="0"/>
                  </a:spcAft>
                  <a:buClr>
                    <a:srgbClr val="F0AB00"/>
                  </a:buClr>
                  <a:defRPr/>
                </a:pPr>
                <a:r>
                  <a:rPr lang="en-US" sz="1200" kern="1200" dirty="0">
                    <a:latin typeface="Arial"/>
                  </a:rPr>
                  <a:t>2 – 4 </a:t>
                </a:r>
                <a:r>
                  <a:rPr lang="ru-RU" sz="1200" kern="1200" dirty="0">
                    <a:latin typeface="Arial"/>
                  </a:rPr>
                  <a:t>часа</a:t>
                </a:r>
              </a:p>
            </p:txBody>
          </p:sp>
          <p:pic>
            <p:nvPicPr>
              <p:cNvPr id="31" name="Picture 30">
                <a:extLst>
                  <a:ext uri="{FF2B5EF4-FFF2-40B4-BE49-F238E27FC236}">
                    <a16:creationId xmlns:a16="http://schemas.microsoft.com/office/drawing/2014/main" id="{9207D06F-827E-4524-BCD1-2E282BC5E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30013" y="1034714"/>
                <a:ext cx="900831" cy="900831"/>
              </a:xfrm>
              <a:prstGeom prst="rect">
                <a:avLst/>
              </a:prstGeom>
            </p:spPr>
          </p:pic>
        </p:grpSp>
      </p:grpSp>
      <p:grpSp>
        <p:nvGrpSpPr>
          <p:cNvPr id="48" name="Group 47">
            <a:extLst>
              <a:ext uri="{FF2B5EF4-FFF2-40B4-BE49-F238E27FC236}">
                <a16:creationId xmlns:a16="http://schemas.microsoft.com/office/drawing/2014/main" id="{553FF9A9-33C0-4FA5-8909-B85C3E7ACA6E}"/>
              </a:ext>
            </a:extLst>
          </p:cNvPr>
          <p:cNvGrpSpPr/>
          <p:nvPr/>
        </p:nvGrpSpPr>
        <p:grpSpPr>
          <a:xfrm>
            <a:off x="548369" y="3573620"/>
            <a:ext cx="3958969" cy="2266355"/>
            <a:chOff x="548511" y="3574451"/>
            <a:chExt cx="3960000" cy="2266945"/>
          </a:xfrm>
        </p:grpSpPr>
        <p:sp>
          <p:nvSpPr>
            <p:cNvPr id="35" name="TextBox 34">
              <a:extLst>
                <a:ext uri="{FF2B5EF4-FFF2-40B4-BE49-F238E27FC236}">
                  <a16:creationId xmlns:a16="http://schemas.microsoft.com/office/drawing/2014/main" id="{11845E2E-E24C-4072-8193-57DF77B83254}"/>
                </a:ext>
              </a:extLst>
            </p:cNvPr>
            <p:cNvSpPr txBox="1"/>
            <p:nvPr/>
          </p:nvSpPr>
          <p:spPr>
            <a:xfrm>
              <a:off x="748400" y="3681281"/>
              <a:ext cx="3184079" cy="215444"/>
            </a:xfrm>
            <a:prstGeom prst="rect">
              <a:avLst/>
            </a:prstGeom>
            <a:noFill/>
          </p:spPr>
          <p:txBody>
            <a:bodyPr wrap="square" lIns="0" tIns="0" rIns="0" bIns="0" rtlCol="0">
              <a:spAutoFit/>
            </a:bodyPr>
            <a:lstStyle/>
            <a:p>
              <a:pPr defTabSz="1088449" fontAlgn="base" hangingPunct="1">
                <a:spcAft>
                  <a:spcPct val="0"/>
                </a:spcAft>
                <a:buClr>
                  <a:srgbClr val="F0AB00"/>
                </a:buClr>
                <a:buSzPct val="80000"/>
                <a:defRPr/>
              </a:pPr>
              <a:r>
                <a:rPr lang="ru-RU" sz="1400" b="1" dirty="0">
                  <a:latin typeface="Arial"/>
                  <a:ea typeface="Arial Unicode MS" pitchFamily="34" charset="-128"/>
                  <a:cs typeface="Arial Unicode MS" pitchFamily="34" charset="-128"/>
                </a:rPr>
                <a:t>Основные роли: </a:t>
              </a:r>
            </a:p>
          </p:txBody>
        </p:sp>
        <p:grpSp>
          <p:nvGrpSpPr>
            <p:cNvPr id="41" name="Group 40">
              <a:extLst>
                <a:ext uri="{FF2B5EF4-FFF2-40B4-BE49-F238E27FC236}">
                  <a16:creationId xmlns:a16="http://schemas.microsoft.com/office/drawing/2014/main" id="{095070CD-8CC1-4B6B-9D2E-72DA90491C1F}"/>
                </a:ext>
              </a:extLst>
            </p:cNvPr>
            <p:cNvGrpSpPr/>
            <p:nvPr/>
          </p:nvGrpSpPr>
          <p:grpSpPr>
            <a:xfrm>
              <a:off x="679859" y="4034242"/>
              <a:ext cx="3712726" cy="1508105"/>
              <a:chOff x="846838" y="4053090"/>
              <a:chExt cx="3712726" cy="1508105"/>
            </a:xfrm>
          </p:grpSpPr>
          <p:pic>
            <p:nvPicPr>
              <p:cNvPr id="39" name="Picture 38">
                <a:extLst>
                  <a:ext uri="{FF2B5EF4-FFF2-40B4-BE49-F238E27FC236}">
                    <a16:creationId xmlns:a16="http://schemas.microsoft.com/office/drawing/2014/main" id="{9A13D28F-4B41-46D4-A5BA-B0D8E936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46838" y="4258770"/>
                <a:ext cx="936000" cy="936000"/>
              </a:xfrm>
              <a:prstGeom prst="rect">
                <a:avLst/>
              </a:prstGeom>
            </p:spPr>
          </p:pic>
          <p:sp>
            <p:nvSpPr>
              <p:cNvPr id="40" name="TextBox 39">
                <a:extLst>
                  <a:ext uri="{FF2B5EF4-FFF2-40B4-BE49-F238E27FC236}">
                    <a16:creationId xmlns:a16="http://schemas.microsoft.com/office/drawing/2014/main" id="{3A951EEA-04BA-4F03-92FA-BF9FEE195468}"/>
                  </a:ext>
                </a:extLst>
              </p:cNvPr>
              <p:cNvSpPr txBox="1"/>
              <p:nvPr/>
            </p:nvSpPr>
            <p:spPr>
              <a:xfrm>
                <a:off x="1586825" y="4053090"/>
                <a:ext cx="2972739" cy="1508105"/>
              </a:xfrm>
              <a:prstGeom prst="rect">
                <a:avLst/>
              </a:prstGeom>
              <a:noFill/>
            </p:spPr>
            <p:txBody>
              <a:bodyPr wrap="square" lIns="0" tIns="0" rIns="0" bIns="0" rtlCol="0">
                <a:spAutoFit/>
              </a:bodyPr>
              <a:lstStyle/>
              <a:p>
                <a:pPr marL="171399" indent="-171399" fontAlgn="base">
                  <a:spcAft>
                    <a:spcPct val="0"/>
                  </a:spcAft>
                  <a:buClr>
                    <a:srgbClr val="008FD3"/>
                  </a:buClr>
                  <a:buSzPct val="80000"/>
                  <a:buFont typeface="Arial" panose="020B0604020202020204" pitchFamily="34" charset="0"/>
                  <a:buChar char="•"/>
                </a:pPr>
                <a:r>
                  <a:rPr lang="ru-RU" sz="1400" b="1" dirty="0">
                    <a:ea typeface="Arial Unicode MS" pitchFamily="34" charset="-128"/>
                    <a:cs typeface="Arial Unicode MS" pitchFamily="34" charset="-128"/>
                  </a:rPr>
                  <a:t>Общее руководство</a:t>
                </a:r>
                <a:r>
                  <a:rPr lang="ru-RU" sz="1400" dirty="0">
                    <a:ea typeface="Arial Unicode MS" pitchFamily="34" charset="-128"/>
                    <a:cs typeface="Arial Unicode MS" pitchFamily="34" charset="-128"/>
                  </a:rPr>
                  <a:t>: руководитель проекта, главный архитектор, коммуникатор.</a:t>
                </a:r>
              </a:p>
              <a:p>
                <a:pPr marL="171399" indent="-171399" fontAlgn="base">
                  <a:spcAft>
                    <a:spcPct val="0"/>
                  </a:spcAft>
                  <a:buClr>
                    <a:srgbClr val="008FD3"/>
                  </a:buClr>
                  <a:buSzPct val="80000"/>
                  <a:buFont typeface="Arial" panose="020B0604020202020204" pitchFamily="34" charset="0"/>
                  <a:buChar char="•"/>
                </a:pPr>
                <a:r>
                  <a:rPr lang="ru-RU" sz="1400" b="1" dirty="0">
                    <a:ea typeface="Arial Unicode MS" pitchFamily="34" charset="-128"/>
                    <a:cs typeface="Arial Unicode MS" pitchFamily="34" charset="-128"/>
                  </a:rPr>
                  <a:t>Внутри каждой команды</a:t>
                </a:r>
                <a:r>
                  <a:rPr lang="ru-RU" sz="1400" dirty="0">
                    <a:ea typeface="Arial Unicode MS" pitchFamily="34" charset="-128"/>
                    <a:cs typeface="Arial Unicode MS" pitchFamily="34" charset="-128"/>
                  </a:rPr>
                  <a:t>: руководитель подразделения, строитель, архитектор, менеджер по закупкам, дизайнер.</a:t>
                </a:r>
              </a:p>
            </p:txBody>
          </p:sp>
        </p:grpSp>
        <p:sp>
          <p:nvSpPr>
            <p:cNvPr id="42" name="Rectangle 41">
              <a:extLst>
                <a:ext uri="{FF2B5EF4-FFF2-40B4-BE49-F238E27FC236}">
                  <a16:creationId xmlns:a16="http://schemas.microsoft.com/office/drawing/2014/main" id="{0241BFF4-2999-4E9F-A755-1C56DA4FDCE2}"/>
                </a:ext>
              </a:extLst>
            </p:cNvPr>
            <p:cNvSpPr/>
            <p:nvPr/>
          </p:nvSpPr>
          <p:spPr bwMode="gray">
            <a:xfrm>
              <a:off x="548511" y="3574451"/>
              <a:ext cx="3960000" cy="2266945"/>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grpSp>
      <p:sp>
        <p:nvSpPr>
          <p:cNvPr id="44" name="Rectangle 43">
            <a:extLst>
              <a:ext uri="{FF2B5EF4-FFF2-40B4-BE49-F238E27FC236}">
                <a16:creationId xmlns:a16="http://schemas.microsoft.com/office/drawing/2014/main" id="{8090F65D-7656-4FA3-9848-9376DA3A8ADB}"/>
              </a:ext>
            </a:extLst>
          </p:cNvPr>
          <p:cNvSpPr/>
          <p:nvPr/>
        </p:nvSpPr>
        <p:spPr bwMode="gray">
          <a:xfrm>
            <a:off x="4787651" y="3577980"/>
            <a:ext cx="3958969" cy="2257633"/>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sp>
        <p:nvSpPr>
          <p:cNvPr id="43" name="TextBox 42">
            <a:extLst>
              <a:ext uri="{FF2B5EF4-FFF2-40B4-BE49-F238E27FC236}">
                <a16:creationId xmlns:a16="http://schemas.microsoft.com/office/drawing/2014/main" id="{B7DF2C22-38B1-403F-970F-21B3F8C1C3EE}"/>
              </a:ext>
            </a:extLst>
          </p:cNvPr>
          <p:cNvSpPr txBox="1"/>
          <p:nvPr/>
        </p:nvSpPr>
        <p:spPr>
          <a:xfrm>
            <a:off x="4920784" y="3679872"/>
            <a:ext cx="3692186" cy="1407711"/>
          </a:xfrm>
          <a:prstGeom prst="rect">
            <a:avLst/>
          </a:prstGeom>
          <a:noFill/>
        </p:spPr>
        <p:txBody>
          <a:bodyPr wrap="square" lIns="0" tIns="0" rIns="0" bIns="0" rtlCol="0">
            <a:spAutoFit/>
          </a:bodyPr>
          <a:lstStyle/>
          <a:p>
            <a:pPr marL="285664" indent="-285664" fontAlgn="base">
              <a:spcAft>
                <a:spcPts val="300"/>
              </a:spcAft>
              <a:buClr>
                <a:srgbClr val="F0AB00"/>
              </a:buClr>
              <a:buSzPct val="80000"/>
              <a:buFont typeface="Arial" panose="020B0604020202020204" pitchFamily="34" charset="0"/>
              <a:buChar char="•"/>
            </a:pPr>
            <a:r>
              <a:rPr lang="ru-RU" sz="1400" dirty="0">
                <a:ea typeface="Arial Unicode MS" pitchFamily="34" charset="-128"/>
                <a:cs typeface="Arial Unicode MS" pitchFamily="34" charset="-128"/>
              </a:rPr>
              <a:t>Два этапа приёмки</a:t>
            </a:r>
          </a:p>
          <a:p>
            <a:pPr marL="285664" indent="-285664" fontAlgn="base">
              <a:spcAft>
                <a:spcPts val="300"/>
              </a:spcAft>
              <a:buClr>
                <a:srgbClr val="F0AB00"/>
              </a:buClr>
              <a:buSzPct val="80000"/>
              <a:buFont typeface="Arial" panose="020B0604020202020204" pitchFamily="34" charset="0"/>
              <a:buChar char="•"/>
            </a:pPr>
            <a:r>
              <a:rPr lang="ru-RU" sz="1400" dirty="0">
                <a:cs typeface="Uni Sans Book"/>
              </a:rPr>
              <a:t>Практика безопасной работы над проектом</a:t>
            </a:r>
          </a:p>
          <a:p>
            <a:pPr marL="285664" indent="-285664" fontAlgn="base">
              <a:spcAft>
                <a:spcPts val="300"/>
              </a:spcAft>
              <a:buClr>
                <a:srgbClr val="F0AB00"/>
              </a:buClr>
              <a:buSzPct val="80000"/>
              <a:buFont typeface="Arial" panose="020B0604020202020204" pitchFamily="34" charset="0"/>
              <a:buChar char="•"/>
            </a:pPr>
            <a:r>
              <a:rPr lang="ru-RU" sz="1400" dirty="0">
                <a:cs typeface="Uni Sans Book"/>
              </a:rPr>
              <a:t>Выявление сильных и слабых сторон. Работа над ошибками</a:t>
            </a:r>
            <a:endParaRPr lang="ru-RU" sz="1400" dirty="0">
              <a:ea typeface="Arial Unicode MS" pitchFamily="34" charset="-128"/>
              <a:cs typeface="Arial Unicode MS" pitchFamily="34" charset="-128"/>
            </a:endParaRPr>
          </a:p>
          <a:p>
            <a:pPr marL="285664" indent="-285664" fontAlgn="base">
              <a:spcAft>
                <a:spcPts val="300"/>
              </a:spcAft>
              <a:buClr>
                <a:srgbClr val="F0AB00"/>
              </a:buClr>
              <a:buSzPct val="80000"/>
              <a:buFont typeface="Arial" panose="020B0604020202020204" pitchFamily="34" charset="0"/>
              <a:buChar char="•"/>
            </a:pPr>
            <a:endParaRPr lang="ru-RU" sz="1400" dirty="0">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A0468292-FBC7-48D2-B672-9615F7AF5C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2057" y="4727668"/>
            <a:ext cx="982569" cy="982569"/>
          </a:xfrm>
          <a:prstGeom prst="rect">
            <a:avLst/>
          </a:prstGeom>
        </p:spPr>
      </p:pic>
    </p:spTree>
    <p:extLst>
      <p:ext uri="{BB962C8B-B14F-4D97-AF65-F5344CB8AC3E}">
        <p14:creationId xmlns:p14="http://schemas.microsoft.com/office/powerpoint/2010/main" val="13966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Text Placeholder 6"/>
          <p:cNvSpPr txBox="1">
            <a:spLocks noGrp="1"/>
          </p:cNvSpPr>
          <p:nvPr>
            <p:ph type="body" sz="quarter" idx="1"/>
          </p:nvPr>
        </p:nvSpPr>
        <p:spPr>
          <a:xfrm>
            <a:off x="2853305" y="934198"/>
            <a:ext cx="6969236" cy="867060"/>
          </a:xfrm>
          <a:prstGeom prst="rect">
            <a:avLst/>
          </a:prstGeom>
        </p:spPr>
        <p:txBody>
          <a:bodyPr/>
          <a:lstStyle/>
          <a:p>
            <a:pPr>
              <a:defRPr sz="4000" b="1"/>
            </a:pPr>
            <a:r>
              <a:t>Новости </a:t>
            </a:r>
            <a:r>
              <a:rPr>
                <a:solidFill>
                  <a:schemeClr val="accent1"/>
                </a:solidFill>
              </a:rPr>
              <a:t>SAP Learning Hub</a:t>
            </a:r>
          </a:p>
        </p:txBody>
      </p:sp>
      <p:pic>
        <p:nvPicPr>
          <p:cNvPr id="646" name="283840_Diversity-MiddleEast_R.png" descr="283840_Diversity-MiddleEast_R.png"/>
          <p:cNvPicPr>
            <a:picLocks noChangeAspect="1"/>
          </p:cNvPicPr>
          <p:nvPr/>
        </p:nvPicPr>
        <p:blipFill>
          <a:blip r:embed="rId2">
            <a:extLst/>
          </a:blip>
          <a:stretch>
            <a:fillRect/>
          </a:stretch>
        </p:blipFill>
        <p:spPr>
          <a:xfrm>
            <a:off x="1884458" y="2574789"/>
            <a:ext cx="8957730" cy="2960650"/>
          </a:xfrm>
          <a:prstGeom prst="rect">
            <a:avLst/>
          </a:prstGeom>
          <a:ln w="12700">
            <a:miter lim="400000"/>
          </a:ln>
        </p:spPr>
      </p:pic>
    </p:spTree>
    <p:extLst>
      <p:ext uri="{BB962C8B-B14F-4D97-AF65-F5344CB8AC3E}">
        <p14:creationId xmlns:p14="http://schemas.microsoft.com/office/powerpoint/2010/main" val="358013985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itle 1"/>
          <p:cNvSpPr txBox="1">
            <a:spLocks noGrp="1"/>
          </p:cNvSpPr>
          <p:nvPr>
            <p:ph type="title"/>
          </p:nvPr>
        </p:nvSpPr>
        <p:spPr>
          <a:xfrm>
            <a:off x="2995062" y="443790"/>
            <a:ext cx="6201876" cy="1025368"/>
          </a:xfrm>
          <a:prstGeom prst="rect">
            <a:avLst/>
          </a:prstGeom>
        </p:spPr>
        <p:txBody>
          <a:bodyPr/>
          <a:lstStyle/>
          <a:p>
            <a:pPr algn="ctr">
              <a:defRPr>
                <a:solidFill>
                  <a:schemeClr val="accent1"/>
                </a:solidFill>
              </a:defRPr>
            </a:pPr>
            <a:r>
              <a:t>Глобальная система бейджей SAP</a:t>
            </a:r>
          </a:p>
          <a:p>
            <a:pPr algn="ctr"/>
            <a:r>
              <a:t>(аттестация и сертификация)</a:t>
            </a:r>
          </a:p>
        </p:txBody>
      </p:sp>
      <p:pic>
        <p:nvPicPr>
          <p:cNvPr id="663" name="Picture 2" descr="Picture 2"/>
          <p:cNvPicPr>
            <a:picLocks noChangeAspect="1"/>
          </p:cNvPicPr>
          <p:nvPr/>
        </p:nvPicPr>
        <p:blipFill>
          <a:blip r:embed="rId2">
            <a:extLst/>
          </a:blip>
          <a:stretch>
            <a:fillRect/>
          </a:stretch>
        </p:blipFill>
        <p:spPr>
          <a:xfrm>
            <a:off x="1498646" y="1329179"/>
            <a:ext cx="9398739" cy="4367195"/>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664" name="TextBox 3"/>
          <p:cNvSpPr txBox="1"/>
          <p:nvPr/>
        </p:nvSpPr>
        <p:spPr>
          <a:xfrm>
            <a:off x="2245453" y="5879776"/>
            <a:ext cx="7701094" cy="17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a:spcBef>
                <a:spcPts val="1200"/>
              </a:spcBef>
              <a:defRPr sz="1200">
                <a:latin typeface="+mj-lt"/>
                <a:ea typeface="+mj-ea"/>
                <a:cs typeface="+mj-cs"/>
                <a:sym typeface="Arial"/>
              </a:defRPr>
            </a:pPr>
            <a:r>
              <a:t>Бейджи SAP: </a:t>
            </a:r>
            <a:r>
              <a:rPr u="sng">
                <a:solidFill>
                  <a:srgbClr val="0000FF"/>
                </a:solidFill>
                <a:uFill>
                  <a:solidFill>
                    <a:srgbClr val="0000FF"/>
                  </a:solidFill>
                </a:uFill>
                <a:hlinkClick r:id="rId3"/>
              </a:rPr>
              <a:t>https://www.youracclaim.com/organizations/sap/badges</a:t>
            </a:r>
            <a:r>
              <a:t> </a:t>
            </a:r>
          </a:p>
        </p:txBody>
      </p:sp>
    </p:spTree>
    <p:extLst>
      <p:ext uri="{BB962C8B-B14F-4D97-AF65-F5344CB8AC3E}">
        <p14:creationId xmlns:p14="http://schemas.microsoft.com/office/powerpoint/2010/main" val="25383385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0BFD-4CEA-448C-90A4-93F9B5E039C9}"/>
              </a:ext>
            </a:extLst>
          </p:cNvPr>
          <p:cNvSpPr>
            <a:spLocks noGrp="1"/>
          </p:cNvSpPr>
          <p:nvPr>
            <p:ph type="title"/>
          </p:nvPr>
        </p:nvSpPr>
        <p:spPr>
          <a:xfrm>
            <a:off x="505326" y="505522"/>
            <a:ext cx="11180652" cy="369140"/>
          </a:xfrm>
        </p:spPr>
        <p:txBody>
          <a:bodyPr/>
          <a:lstStyle/>
          <a:p>
            <a:r>
              <a:rPr lang="ru-RU" dirty="0"/>
              <a:t>Получите </a:t>
            </a:r>
            <a:r>
              <a:rPr lang="en-US" dirty="0"/>
              <a:t>Knowledge Badges 2019</a:t>
            </a:r>
            <a:r>
              <a:rPr lang="ru-RU" dirty="0"/>
              <a:t> первыми</a:t>
            </a:r>
          </a:p>
        </p:txBody>
      </p:sp>
      <p:sp>
        <p:nvSpPr>
          <p:cNvPr id="3" name="Rectangle 2">
            <a:extLst>
              <a:ext uri="{FF2B5EF4-FFF2-40B4-BE49-F238E27FC236}">
                <a16:creationId xmlns:a16="http://schemas.microsoft.com/office/drawing/2014/main" id="{FAB96291-459F-4D4D-8135-22ACBEB00053}"/>
              </a:ext>
            </a:extLst>
          </p:cNvPr>
          <p:cNvSpPr/>
          <p:nvPr/>
        </p:nvSpPr>
        <p:spPr>
          <a:xfrm>
            <a:off x="2380467" y="1304397"/>
            <a:ext cx="8709444" cy="707630"/>
          </a:xfrm>
          <a:prstGeom prst="rect">
            <a:avLst/>
          </a:prstGeom>
        </p:spPr>
        <p:txBody>
          <a:bodyPr wrap="square">
            <a:spAutoFit/>
          </a:bodyPr>
          <a:lstStyle/>
          <a:p>
            <a:pPr defTabSz="1088449" hangingPunct="1">
              <a:defRPr/>
            </a:pPr>
            <a:r>
              <a:rPr lang="en-US" sz="1999" b="1" u="sng" kern="1200" dirty="0">
                <a:latin typeface="Arial"/>
              </a:rPr>
              <a:t>SAP Product Knowledge 2019 </a:t>
            </a:r>
            <a:r>
              <a:rPr lang="ru-RU" sz="1999" kern="1200" dirty="0" err="1">
                <a:latin typeface="Arial"/>
              </a:rPr>
              <a:t>бейдж</a:t>
            </a:r>
            <a:r>
              <a:rPr lang="en-US" sz="1999" kern="1200" dirty="0">
                <a:latin typeface="Arial"/>
              </a:rPr>
              <a:t> </a:t>
            </a:r>
            <a:r>
              <a:rPr lang="en-US" sz="1999" kern="1200" dirty="0">
                <a:latin typeface="Arial"/>
                <a:hlinkClick r:id="rId2"/>
              </a:rPr>
              <a:t>SAP Analytics Cloud</a:t>
            </a:r>
            <a:r>
              <a:rPr lang="en-US" sz="1999" kern="1200" dirty="0">
                <a:latin typeface="Arial"/>
              </a:rPr>
              <a:t> </a:t>
            </a:r>
            <a:r>
              <a:rPr lang="ru-RU" sz="1999" kern="1200" dirty="0">
                <a:latin typeface="Arial"/>
              </a:rPr>
              <a:t>доступен</a:t>
            </a:r>
            <a:r>
              <a:rPr lang="en-US" sz="1999" kern="1200" dirty="0">
                <a:latin typeface="Arial"/>
              </a:rPr>
              <a:t> &amp; </a:t>
            </a:r>
            <a:r>
              <a:rPr lang="ru-RU" sz="1999" dirty="0"/>
              <a:t>визуализирован как часть программы </a:t>
            </a:r>
            <a:r>
              <a:rPr lang="en-US" sz="1999" kern="1200" dirty="0">
                <a:latin typeface="Arial"/>
                <a:hlinkClick r:id="rId3"/>
              </a:rPr>
              <a:t>SAP Cloud Analytics LJ</a:t>
            </a:r>
            <a:endParaRPr lang="en-US" sz="1999" kern="1200" dirty="0">
              <a:latin typeface="Arial"/>
            </a:endParaRPr>
          </a:p>
        </p:txBody>
      </p:sp>
      <p:pic>
        <p:nvPicPr>
          <p:cNvPr id="5" name="Picture 4">
            <a:extLst>
              <a:ext uri="{FF2B5EF4-FFF2-40B4-BE49-F238E27FC236}">
                <a16:creationId xmlns:a16="http://schemas.microsoft.com/office/drawing/2014/main" id="{518D46A0-AD86-4534-80EE-2319B4B2C1B6}"/>
              </a:ext>
            </a:extLst>
          </p:cNvPr>
          <p:cNvPicPr>
            <a:picLocks noChangeAspect="1"/>
          </p:cNvPicPr>
          <p:nvPr/>
        </p:nvPicPr>
        <p:blipFill>
          <a:blip r:embed="rId4"/>
          <a:stretch>
            <a:fillRect/>
          </a:stretch>
        </p:blipFill>
        <p:spPr>
          <a:xfrm>
            <a:off x="505327" y="1200805"/>
            <a:ext cx="1525927" cy="1525927"/>
          </a:xfrm>
          <a:prstGeom prst="rect">
            <a:avLst/>
          </a:prstGeom>
        </p:spPr>
      </p:pic>
      <p:sp>
        <p:nvSpPr>
          <p:cNvPr id="7" name="Rectangle 6">
            <a:extLst>
              <a:ext uri="{FF2B5EF4-FFF2-40B4-BE49-F238E27FC236}">
                <a16:creationId xmlns:a16="http://schemas.microsoft.com/office/drawing/2014/main" id="{B102949B-5900-408F-8FA1-C202B6A57406}"/>
              </a:ext>
            </a:extLst>
          </p:cNvPr>
          <p:cNvSpPr/>
          <p:nvPr/>
        </p:nvSpPr>
        <p:spPr>
          <a:xfrm>
            <a:off x="2380465" y="3012492"/>
            <a:ext cx="8373717" cy="3689793"/>
          </a:xfrm>
          <a:prstGeom prst="rect">
            <a:avLst/>
          </a:prstGeom>
        </p:spPr>
        <p:txBody>
          <a:bodyPr wrap="square">
            <a:spAutoFit/>
          </a:bodyPr>
          <a:lstStyle/>
          <a:p>
            <a:pPr defTabSz="1088122">
              <a:defRPr/>
            </a:pPr>
            <a:r>
              <a:rPr lang="en-US" sz="1998" b="1" u="sng" dirty="0"/>
              <a:t>SAP Innovation Knowledge 2019 - Tech Trend</a:t>
            </a:r>
            <a:r>
              <a:rPr lang="en-US" sz="1998" b="1" dirty="0"/>
              <a:t> </a:t>
            </a:r>
            <a:r>
              <a:rPr lang="ru-RU" sz="1998" dirty="0" err="1"/>
              <a:t>бейджи</a:t>
            </a:r>
            <a:r>
              <a:rPr lang="ru-RU" sz="1998" dirty="0"/>
              <a:t> доступны по направлениям</a:t>
            </a:r>
            <a:endParaRPr lang="en-US" sz="1998" dirty="0"/>
          </a:p>
          <a:p>
            <a:pPr defTabSz="1088122">
              <a:defRPr/>
            </a:pPr>
            <a:r>
              <a:rPr lang="en-US" sz="1998" dirty="0">
                <a:hlinkClick r:id="rId5"/>
              </a:rPr>
              <a:t>Enterprise Machine Learning</a:t>
            </a:r>
            <a:endParaRPr lang="en-US" sz="1998" dirty="0"/>
          </a:p>
          <a:p>
            <a:pPr defTabSz="1088122">
              <a:defRPr/>
            </a:pPr>
            <a:r>
              <a:rPr lang="en-US" sz="1998" dirty="0">
                <a:hlinkClick r:id="rId6"/>
              </a:rPr>
              <a:t>Digital Security Fundamentals</a:t>
            </a:r>
            <a:endParaRPr lang="en-US" sz="1998" dirty="0"/>
          </a:p>
          <a:p>
            <a:pPr defTabSz="1088122">
              <a:defRPr/>
            </a:pPr>
            <a:r>
              <a:rPr lang="en-US" sz="1998" dirty="0">
                <a:hlinkClick r:id="rId7"/>
              </a:rPr>
              <a:t>Data Science Basics</a:t>
            </a:r>
            <a:endParaRPr lang="en-US" sz="1998" dirty="0"/>
          </a:p>
          <a:p>
            <a:pPr defTabSz="1088122">
              <a:defRPr/>
            </a:pPr>
            <a:r>
              <a:rPr lang="en-US" sz="1998" dirty="0"/>
              <a:t>&amp; </a:t>
            </a:r>
            <a:r>
              <a:rPr lang="ru-RU" sz="1998" dirty="0"/>
              <a:t>визуализированы как часть программ</a:t>
            </a:r>
            <a:endParaRPr lang="en-US" sz="1998" dirty="0"/>
          </a:p>
          <a:p>
            <a:pPr defTabSz="1088122">
              <a:defRPr/>
            </a:pPr>
            <a:r>
              <a:rPr lang="en-US" sz="1998" dirty="0">
                <a:hlinkClick r:id="rId8"/>
              </a:rPr>
              <a:t>S/4HANA Finance LJ</a:t>
            </a:r>
            <a:endParaRPr lang="en-US" sz="1998" dirty="0"/>
          </a:p>
          <a:p>
            <a:pPr defTabSz="1088122">
              <a:defRPr/>
            </a:pPr>
            <a:r>
              <a:rPr lang="en-US" sz="1998" dirty="0">
                <a:hlinkClick r:id="rId9"/>
              </a:rPr>
              <a:t>S/4HANA – Procurement LJ</a:t>
            </a:r>
            <a:endParaRPr lang="en-US" sz="1998" dirty="0"/>
          </a:p>
          <a:p>
            <a:pPr defTabSz="1088122">
              <a:defRPr/>
            </a:pPr>
            <a:r>
              <a:rPr lang="en-US" sz="1998" dirty="0"/>
              <a:t>Learning Journeys</a:t>
            </a:r>
          </a:p>
          <a:p>
            <a:pPr defTabSz="1088122">
              <a:defRPr/>
            </a:pPr>
            <a:endParaRPr lang="en-US" sz="1998" dirty="0"/>
          </a:p>
          <a:p>
            <a:pPr defTabSz="1088122">
              <a:defRPr/>
            </a:pPr>
            <a:r>
              <a:rPr lang="ru-RU" sz="1400" b="1" dirty="0"/>
              <a:t>Критерий</a:t>
            </a:r>
            <a:r>
              <a:rPr lang="en-US" sz="1400" b="1" dirty="0"/>
              <a:t>: </a:t>
            </a:r>
            <a:r>
              <a:rPr lang="ru-RU" sz="1400" dirty="0"/>
              <a:t>пройди курс </a:t>
            </a:r>
            <a:r>
              <a:rPr lang="en-US" sz="1400" dirty="0"/>
              <a:t>&amp; </a:t>
            </a:r>
            <a:r>
              <a:rPr lang="ru-RU" sz="1400" dirty="0" err="1"/>
              <a:t>ассессмент</a:t>
            </a:r>
            <a:r>
              <a:rPr lang="ru-RU" sz="1400" dirty="0"/>
              <a:t> в</a:t>
            </a:r>
            <a:r>
              <a:rPr lang="en-US" sz="1400" dirty="0"/>
              <a:t> SAP Learning Hub</a:t>
            </a:r>
          </a:p>
          <a:p>
            <a:pPr defTabSz="1088122">
              <a:defRPr/>
            </a:pPr>
            <a:endParaRPr lang="ru-RU" sz="1998" dirty="0"/>
          </a:p>
        </p:txBody>
      </p:sp>
      <p:pic>
        <p:nvPicPr>
          <p:cNvPr id="6" name="Picture 5">
            <a:extLst>
              <a:ext uri="{FF2B5EF4-FFF2-40B4-BE49-F238E27FC236}">
                <a16:creationId xmlns:a16="http://schemas.microsoft.com/office/drawing/2014/main" id="{327B1D5A-7DA7-4003-B318-3E3120F6680B}"/>
              </a:ext>
            </a:extLst>
          </p:cNvPr>
          <p:cNvPicPr>
            <a:picLocks noChangeAspect="1"/>
          </p:cNvPicPr>
          <p:nvPr/>
        </p:nvPicPr>
        <p:blipFill>
          <a:blip r:embed="rId10"/>
          <a:stretch>
            <a:fillRect/>
          </a:stretch>
        </p:blipFill>
        <p:spPr>
          <a:xfrm>
            <a:off x="517045" y="2869713"/>
            <a:ext cx="1525927" cy="1525927"/>
          </a:xfrm>
          <a:prstGeom prst="rect">
            <a:avLst/>
          </a:prstGeom>
        </p:spPr>
      </p:pic>
      <p:pic>
        <p:nvPicPr>
          <p:cNvPr id="10" name="Picture 9">
            <a:extLst>
              <a:ext uri="{FF2B5EF4-FFF2-40B4-BE49-F238E27FC236}">
                <a16:creationId xmlns:a16="http://schemas.microsoft.com/office/drawing/2014/main" id="{5979DB5E-D3F7-4D74-AFB7-629846679B07}"/>
              </a:ext>
            </a:extLst>
          </p:cNvPr>
          <p:cNvPicPr>
            <a:picLocks noChangeAspect="1"/>
          </p:cNvPicPr>
          <p:nvPr/>
        </p:nvPicPr>
        <p:blipFill>
          <a:blip r:embed="rId11"/>
          <a:stretch>
            <a:fillRect/>
          </a:stretch>
        </p:blipFill>
        <p:spPr>
          <a:xfrm>
            <a:off x="517046" y="3842546"/>
            <a:ext cx="1514209" cy="1514209"/>
          </a:xfrm>
          <a:prstGeom prst="rect">
            <a:avLst/>
          </a:prstGeom>
        </p:spPr>
      </p:pic>
      <p:pic>
        <p:nvPicPr>
          <p:cNvPr id="15" name="Picture 14">
            <a:extLst>
              <a:ext uri="{FF2B5EF4-FFF2-40B4-BE49-F238E27FC236}">
                <a16:creationId xmlns:a16="http://schemas.microsoft.com/office/drawing/2014/main" id="{28440038-3663-4638-832C-EDA12220F0A5}"/>
              </a:ext>
            </a:extLst>
          </p:cNvPr>
          <p:cNvPicPr>
            <a:picLocks noChangeAspect="1"/>
          </p:cNvPicPr>
          <p:nvPr/>
        </p:nvPicPr>
        <p:blipFill>
          <a:blip r:embed="rId12"/>
          <a:stretch>
            <a:fillRect/>
          </a:stretch>
        </p:blipFill>
        <p:spPr>
          <a:xfrm>
            <a:off x="505327" y="4965241"/>
            <a:ext cx="1514209" cy="1514209"/>
          </a:xfrm>
          <a:prstGeom prst="rect">
            <a:avLst/>
          </a:prstGeom>
        </p:spPr>
      </p:pic>
    </p:spTree>
    <p:extLst>
      <p:ext uri="{BB962C8B-B14F-4D97-AF65-F5344CB8AC3E}">
        <p14:creationId xmlns:p14="http://schemas.microsoft.com/office/powerpoint/2010/main" val="19365896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0BFD-4CEA-448C-90A4-93F9B5E039C9}"/>
              </a:ext>
            </a:extLst>
          </p:cNvPr>
          <p:cNvSpPr>
            <a:spLocks noGrp="1"/>
          </p:cNvSpPr>
          <p:nvPr>
            <p:ph type="title"/>
          </p:nvPr>
        </p:nvSpPr>
        <p:spPr>
          <a:xfrm>
            <a:off x="505326" y="505522"/>
            <a:ext cx="11180652" cy="369140"/>
          </a:xfrm>
        </p:spPr>
        <p:txBody>
          <a:bodyPr/>
          <a:lstStyle/>
          <a:p>
            <a:r>
              <a:rPr lang="ru-RU" dirty="0"/>
              <a:t>Получите </a:t>
            </a:r>
            <a:r>
              <a:rPr lang="en-US" dirty="0"/>
              <a:t>Knowledge Badges 2019</a:t>
            </a:r>
            <a:r>
              <a:rPr lang="ru-RU" dirty="0"/>
              <a:t> первыми</a:t>
            </a:r>
          </a:p>
        </p:txBody>
      </p:sp>
      <p:sp>
        <p:nvSpPr>
          <p:cNvPr id="3" name="Rectangle 2">
            <a:extLst>
              <a:ext uri="{FF2B5EF4-FFF2-40B4-BE49-F238E27FC236}">
                <a16:creationId xmlns:a16="http://schemas.microsoft.com/office/drawing/2014/main" id="{FAB96291-459F-4D4D-8135-22ACBEB00053}"/>
              </a:ext>
            </a:extLst>
          </p:cNvPr>
          <p:cNvSpPr/>
          <p:nvPr/>
        </p:nvSpPr>
        <p:spPr>
          <a:xfrm>
            <a:off x="676399" y="3213259"/>
            <a:ext cx="8901234" cy="1014893"/>
          </a:xfrm>
          <a:prstGeom prst="rect">
            <a:avLst/>
          </a:prstGeom>
        </p:spPr>
        <p:txBody>
          <a:bodyPr wrap="square">
            <a:spAutoFit/>
          </a:bodyPr>
          <a:lstStyle/>
          <a:p>
            <a:pPr defTabSz="1088122">
              <a:defRPr/>
            </a:pPr>
            <a:r>
              <a:rPr lang="en-US" sz="1998" b="1" u="sng" dirty="0"/>
              <a:t>SAP Innovation &amp; Advisory Knowledge 2019 </a:t>
            </a:r>
            <a:r>
              <a:rPr lang="ru-RU" sz="1998" dirty="0" err="1"/>
              <a:t>бейджи</a:t>
            </a:r>
            <a:r>
              <a:rPr lang="ru-RU" sz="1998" dirty="0"/>
              <a:t> визуализированы как часть программы </a:t>
            </a:r>
            <a:endParaRPr lang="en-US" sz="1999" dirty="0"/>
          </a:p>
          <a:p>
            <a:pPr defTabSz="1088122">
              <a:defRPr/>
            </a:pPr>
            <a:r>
              <a:rPr lang="en-US" sz="1999" dirty="0">
                <a:hlinkClick r:id="rId2"/>
              </a:rPr>
              <a:t>SAP Intelligent Enterprise Architecture and Processes</a:t>
            </a:r>
            <a:r>
              <a:rPr lang="en-US" sz="1999" dirty="0"/>
              <a:t> Learning Journey</a:t>
            </a:r>
          </a:p>
        </p:txBody>
      </p:sp>
      <p:sp>
        <p:nvSpPr>
          <p:cNvPr id="7" name="Rectangle 6">
            <a:extLst>
              <a:ext uri="{FF2B5EF4-FFF2-40B4-BE49-F238E27FC236}">
                <a16:creationId xmlns:a16="http://schemas.microsoft.com/office/drawing/2014/main" id="{B102949B-5900-408F-8FA1-C202B6A57406}"/>
              </a:ext>
            </a:extLst>
          </p:cNvPr>
          <p:cNvSpPr/>
          <p:nvPr/>
        </p:nvSpPr>
        <p:spPr>
          <a:xfrm>
            <a:off x="898967" y="5176053"/>
            <a:ext cx="8373717" cy="922833"/>
          </a:xfrm>
          <a:prstGeom prst="rect">
            <a:avLst/>
          </a:prstGeom>
        </p:spPr>
        <p:txBody>
          <a:bodyPr wrap="square">
            <a:spAutoFit/>
          </a:bodyPr>
          <a:lstStyle/>
          <a:p>
            <a:pPr defTabSz="1088122">
              <a:defRPr/>
            </a:pPr>
            <a:endParaRPr lang="en-US" sz="1998" dirty="0"/>
          </a:p>
          <a:p>
            <a:pPr defTabSz="1088122">
              <a:defRPr/>
            </a:pPr>
            <a:r>
              <a:rPr lang="ru-RU" sz="1400" b="1" dirty="0"/>
              <a:t>Критерий</a:t>
            </a:r>
            <a:r>
              <a:rPr lang="en-US" sz="1400" b="1" dirty="0"/>
              <a:t>: </a:t>
            </a:r>
            <a:r>
              <a:rPr lang="ru-RU" sz="1400" dirty="0"/>
              <a:t>пройди курс </a:t>
            </a:r>
            <a:r>
              <a:rPr lang="en-US" sz="1400" dirty="0"/>
              <a:t>&amp; </a:t>
            </a:r>
            <a:r>
              <a:rPr lang="ru-RU" sz="1400" dirty="0" err="1"/>
              <a:t>ассессмент</a:t>
            </a:r>
            <a:r>
              <a:rPr lang="ru-RU" sz="1400" dirty="0"/>
              <a:t> в</a:t>
            </a:r>
            <a:r>
              <a:rPr lang="en-US" sz="1400" dirty="0"/>
              <a:t> SAP Learning Hub</a:t>
            </a:r>
          </a:p>
          <a:p>
            <a:pPr defTabSz="1088122">
              <a:defRPr/>
            </a:pPr>
            <a:endParaRPr lang="ru-RU" sz="1998" dirty="0"/>
          </a:p>
        </p:txBody>
      </p:sp>
      <p:pic>
        <p:nvPicPr>
          <p:cNvPr id="6" name="Picture 5">
            <a:extLst>
              <a:ext uri="{FF2B5EF4-FFF2-40B4-BE49-F238E27FC236}">
                <a16:creationId xmlns:a16="http://schemas.microsoft.com/office/drawing/2014/main" id="{B3FD8155-0779-4C24-A91A-930F8359749A}"/>
              </a:ext>
            </a:extLst>
          </p:cNvPr>
          <p:cNvPicPr>
            <a:picLocks noChangeAspect="1"/>
          </p:cNvPicPr>
          <p:nvPr/>
        </p:nvPicPr>
        <p:blipFill>
          <a:blip r:embed="rId3"/>
          <a:stretch>
            <a:fillRect/>
          </a:stretch>
        </p:blipFill>
        <p:spPr>
          <a:xfrm>
            <a:off x="517046" y="1588623"/>
            <a:ext cx="1514209" cy="1514209"/>
          </a:xfrm>
          <a:prstGeom prst="rect">
            <a:avLst/>
          </a:prstGeom>
        </p:spPr>
      </p:pic>
      <p:pic>
        <p:nvPicPr>
          <p:cNvPr id="10" name="Picture 9">
            <a:extLst>
              <a:ext uri="{FF2B5EF4-FFF2-40B4-BE49-F238E27FC236}">
                <a16:creationId xmlns:a16="http://schemas.microsoft.com/office/drawing/2014/main" id="{7F87FB7F-C031-4D0A-94EC-BEE680E9560F}"/>
              </a:ext>
            </a:extLst>
          </p:cNvPr>
          <p:cNvPicPr>
            <a:picLocks noChangeAspect="1"/>
          </p:cNvPicPr>
          <p:nvPr/>
        </p:nvPicPr>
        <p:blipFill>
          <a:blip r:embed="rId4"/>
          <a:stretch>
            <a:fillRect/>
          </a:stretch>
        </p:blipFill>
        <p:spPr>
          <a:xfrm>
            <a:off x="2200521" y="1588622"/>
            <a:ext cx="1514209" cy="1514209"/>
          </a:xfrm>
          <a:prstGeom prst="rect">
            <a:avLst/>
          </a:prstGeom>
        </p:spPr>
      </p:pic>
      <p:pic>
        <p:nvPicPr>
          <p:cNvPr id="15" name="Picture 14">
            <a:extLst>
              <a:ext uri="{FF2B5EF4-FFF2-40B4-BE49-F238E27FC236}">
                <a16:creationId xmlns:a16="http://schemas.microsoft.com/office/drawing/2014/main" id="{053B8ABA-FBDF-4790-AAA7-6FDA2EC2C19C}"/>
              </a:ext>
            </a:extLst>
          </p:cNvPr>
          <p:cNvPicPr>
            <a:picLocks noChangeAspect="1"/>
          </p:cNvPicPr>
          <p:nvPr/>
        </p:nvPicPr>
        <p:blipFill>
          <a:blip r:embed="rId5"/>
          <a:stretch>
            <a:fillRect/>
          </a:stretch>
        </p:blipFill>
        <p:spPr>
          <a:xfrm>
            <a:off x="3883995" y="1594480"/>
            <a:ext cx="1502490" cy="1502490"/>
          </a:xfrm>
          <a:prstGeom prst="rect">
            <a:avLst/>
          </a:prstGeom>
        </p:spPr>
      </p:pic>
      <p:pic>
        <p:nvPicPr>
          <p:cNvPr id="17" name="Picture 16">
            <a:extLst>
              <a:ext uri="{FF2B5EF4-FFF2-40B4-BE49-F238E27FC236}">
                <a16:creationId xmlns:a16="http://schemas.microsoft.com/office/drawing/2014/main" id="{731333AE-C6A1-493B-A33D-5FC56AA68A70}"/>
              </a:ext>
            </a:extLst>
          </p:cNvPr>
          <p:cNvPicPr>
            <a:picLocks noChangeAspect="1"/>
          </p:cNvPicPr>
          <p:nvPr/>
        </p:nvPicPr>
        <p:blipFill>
          <a:blip r:embed="rId6"/>
          <a:stretch>
            <a:fillRect/>
          </a:stretch>
        </p:blipFill>
        <p:spPr>
          <a:xfrm>
            <a:off x="5555751" y="1537345"/>
            <a:ext cx="1514209" cy="1514209"/>
          </a:xfrm>
          <a:prstGeom prst="rect">
            <a:avLst/>
          </a:prstGeom>
        </p:spPr>
      </p:pic>
      <p:pic>
        <p:nvPicPr>
          <p:cNvPr id="19" name="Picture 18">
            <a:extLst>
              <a:ext uri="{FF2B5EF4-FFF2-40B4-BE49-F238E27FC236}">
                <a16:creationId xmlns:a16="http://schemas.microsoft.com/office/drawing/2014/main" id="{F9BB8FA2-765B-408C-8B0A-684FA9227F1D}"/>
              </a:ext>
            </a:extLst>
          </p:cNvPr>
          <p:cNvPicPr>
            <a:picLocks noChangeAspect="1"/>
          </p:cNvPicPr>
          <p:nvPr/>
        </p:nvPicPr>
        <p:blipFill>
          <a:blip r:embed="rId7"/>
          <a:stretch>
            <a:fillRect/>
          </a:stretch>
        </p:blipFill>
        <p:spPr>
          <a:xfrm>
            <a:off x="7239226" y="1537345"/>
            <a:ext cx="1502490" cy="1502490"/>
          </a:xfrm>
          <a:prstGeom prst="rect">
            <a:avLst/>
          </a:prstGeom>
        </p:spPr>
      </p:pic>
    </p:spTree>
    <p:extLst>
      <p:ext uri="{BB962C8B-B14F-4D97-AF65-F5344CB8AC3E}">
        <p14:creationId xmlns:p14="http://schemas.microsoft.com/office/powerpoint/2010/main" val="204135027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949C-3E6C-4A35-8C01-3EDB1D82A339}"/>
              </a:ext>
            </a:extLst>
          </p:cNvPr>
          <p:cNvSpPr>
            <a:spLocks noGrp="1"/>
          </p:cNvSpPr>
          <p:nvPr>
            <p:ph type="title"/>
          </p:nvPr>
        </p:nvSpPr>
        <p:spPr>
          <a:xfrm>
            <a:off x="503870" y="504761"/>
            <a:ext cx="11183564" cy="738472"/>
          </a:xfrm>
        </p:spPr>
        <p:txBody>
          <a:bodyPr/>
          <a:lstStyle/>
          <a:p>
            <a:r>
              <a:rPr lang="de-DE" dirty="0" err="1"/>
              <a:t>Difference</a:t>
            </a:r>
            <a:r>
              <a:rPr lang="de-DE" dirty="0"/>
              <a:t> </a:t>
            </a:r>
            <a:r>
              <a:rPr lang="de-DE" dirty="0" err="1"/>
              <a:t>by</a:t>
            </a:r>
            <a:r>
              <a:rPr lang="de-DE" dirty="0"/>
              <a:t> LH Editions</a:t>
            </a:r>
            <a:br>
              <a:rPr lang="de-DE" dirty="0"/>
            </a:br>
            <a:endParaRPr lang="ru-RU" dirty="0"/>
          </a:p>
        </p:txBody>
      </p:sp>
      <p:pic>
        <p:nvPicPr>
          <p:cNvPr id="3" name="Picture 2">
            <a:extLst>
              <a:ext uri="{FF2B5EF4-FFF2-40B4-BE49-F238E27FC236}">
                <a16:creationId xmlns:a16="http://schemas.microsoft.com/office/drawing/2014/main" id="{BF8783BF-F61B-4087-8E65-61DF33C40FFE}"/>
              </a:ext>
            </a:extLst>
          </p:cNvPr>
          <p:cNvPicPr>
            <a:picLocks noChangeAspect="1"/>
          </p:cNvPicPr>
          <p:nvPr/>
        </p:nvPicPr>
        <p:blipFill>
          <a:blip r:embed="rId2"/>
          <a:stretch>
            <a:fillRect/>
          </a:stretch>
        </p:blipFill>
        <p:spPr>
          <a:xfrm>
            <a:off x="501131" y="1035351"/>
            <a:ext cx="3475161" cy="369236"/>
          </a:xfrm>
          <a:prstGeom prst="rect">
            <a:avLst/>
          </a:prstGeom>
        </p:spPr>
      </p:pic>
      <p:pic>
        <p:nvPicPr>
          <p:cNvPr id="5" name="Picture 4">
            <a:extLst>
              <a:ext uri="{FF2B5EF4-FFF2-40B4-BE49-F238E27FC236}">
                <a16:creationId xmlns:a16="http://schemas.microsoft.com/office/drawing/2014/main" id="{8DB78CAB-6BF8-4BED-ABDA-202043F93A20}"/>
              </a:ext>
            </a:extLst>
          </p:cNvPr>
          <p:cNvPicPr>
            <a:picLocks noChangeAspect="1"/>
          </p:cNvPicPr>
          <p:nvPr/>
        </p:nvPicPr>
        <p:blipFill>
          <a:blip r:embed="rId3"/>
          <a:stretch>
            <a:fillRect/>
          </a:stretch>
        </p:blipFill>
        <p:spPr>
          <a:xfrm>
            <a:off x="503870" y="2929403"/>
            <a:ext cx="11183564" cy="563382"/>
          </a:xfrm>
          <a:prstGeom prst="rect">
            <a:avLst/>
          </a:prstGeom>
        </p:spPr>
      </p:pic>
      <p:pic>
        <p:nvPicPr>
          <p:cNvPr id="6" name="Picture 5">
            <a:extLst>
              <a:ext uri="{FF2B5EF4-FFF2-40B4-BE49-F238E27FC236}">
                <a16:creationId xmlns:a16="http://schemas.microsoft.com/office/drawing/2014/main" id="{F3B79319-FC73-4394-A87A-8FEBCC4C6EFD}"/>
              </a:ext>
            </a:extLst>
          </p:cNvPr>
          <p:cNvPicPr>
            <a:picLocks noChangeAspect="1"/>
          </p:cNvPicPr>
          <p:nvPr/>
        </p:nvPicPr>
        <p:blipFill>
          <a:blip r:embed="rId4"/>
          <a:stretch>
            <a:fillRect/>
          </a:stretch>
        </p:blipFill>
        <p:spPr>
          <a:xfrm>
            <a:off x="501131" y="4146514"/>
            <a:ext cx="5713161" cy="326145"/>
          </a:xfrm>
          <a:prstGeom prst="rect">
            <a:avLst/>
          </a:prstGeom>
        </p:spPr>
      </p:pic>
      <p:pic>
        <p:nvPicPr>
          <p:cNvPr id="7" name="Picture 6">
            <a:extLst>
              <a:ext uri="{FF2B5EF4-FFF2-40B4-BE49-F238E27FC236}">
                <a16:creationId xmlns:a16="http://schemas.microsoft.com/office/drawing/2014/main" id="{5983F3C1-3FD5-4C9D-AD91-E4FC0F0902A8}"/>
              </a:ext>
            </a:extLst>
          </p:cNvPr>
          <p:cNvPicPr>
            <a:picLocks noChangeAspect="1"/>
          </p:cNvPicPr>
          <p:nvPr/>
        </p:nvPicPr>
        <p:blipFill>
          <a:blip r:embed="rId5"/>
          <a:stretch>
            <a:fillRect/>
          </a:stretch>
        </p:blipFill>
        <p:spPr>
          <a:xfrm>
            <a:off x="501131" y="4659411"/>
            <a:ext cx="9563980" cy="630989"/>
          </a:xfrm>
          <a:prstGeom prst="rect">
            <a:avLst/>
          </a:prstGeom>
          <a:ln>
            <a:solidFill>
              <a:schemeClr val="accent1"/>
            </a:solidFill>
          </a:ln>
        </p:spPr>
      </p:pic>
      <p:sp>
        <p:nvSpPr>
          <p:cNvPr id="8" name="TextBox 7">
            <a:extLst>
              <a:ext uri="{FF2B5EF4-FFF2-40B4-BE49-F238E27FC236}">
                <a16:creationId xmlns:a16="http://schemas.microsoft.com/office/drawing/2014/main" id="{A1BCAFBA-26CD-45F6-862D-84D41155D9B0}"/>
              </a:ext>
            </a:extLst>
          </p:cNvPr>
          <p:cNvSpPr txBox="1"/>
          <p:nvPr/>
        </p:nvSpPr>
        <p:spPr>
          <a:xfrm>
            <a:off x="881189" y="5397339"/>
            <a:ext cx="1170361" cy="7615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Free-of-charge for B1 customers;</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Limited content on B1 topic only</a:t>
            </a:r>
            <a:endParaRPr lang="ru-RU" sz="1100" dirty="0" err="1">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F91EB8CC-A268-4979-8086-56A091FAFDA8}"/>
              </a:ext>
            </a:extLst>
          </p:cNvPr>
          <p:cNvSpPr txBox="1"/>
          <p:nvPr/>
        </p:nvSpPr>
        <p:spPr>
          <a:xfrm>
            <a:off x="2636188" y="5415114"/>
            <a:ext cx="1340104" cy="7615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Free-of-charge for SAP Partners; </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Limited content on Sales/ Presales only</a:t>
            </a:r>
            <a:endParaRPr lang="ru-RU" sz="1100" dirty="0" err="1">
              <a:ea typeface="Arial Unicode MS" pitchFamily="34" charset="-128"/>
              <a:cs typeface="Arial Unicode MS" pitchFamily="34" charset="-128"/>
            </a:endParaRPr>
          </a:p>
        </p:txBody>
      </p:sp>
      <p:sp>
        <p:nvSpPr>
          <p:cNvPr id="10" name="TextBox 9">
            <a:extLst>
              <a:ext uri="{FF2B5EF4-FFF2-40B4-BE49-F238E27FC236}">
                <a16:creationId xmlns:a16="http://schemas.microsoft.com/office/drawing/2014/main" id="{D9782C4E-07D6-40CA-ABE6-B5C09CC51DD5}"/>
              </a:ext>
            </a:extLst>
          </p:cNvPr>
          <p:cNvSpPr txBox="1"/>
          <p:nvPr/>
        </p:nvSpPr>
        <p:spPr>
          <a:xfrm>
            <a:off x="4491926" y="5397339"/>
            <a:ext cx="1600987" cy="126924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Free-of-charge for Customers with extended support contract – Enterprise Support, Max Attention</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Specific useful content for Support consultants</a:t>
            </a:r>
            <a:endParaRPr lang="ru-RU" sz="1100" dirty="0" err="1">
              <a:ea typeface="Arial Unicode MS" pitchFamily="34" charset="-128"/>
              <a:cs typeface="Arial Unicode MS" pitchFamily="34" charset="-128"/>
            </a:endParaRPr>
          </a:p>
        </p:txBody>
      </p:sp>
      <p:sp>
        <p:nvSpPr>
          <p:cNvPr id="11" name="TextBox 10">
            <a:extLst>
              <a:ext uri="{FF2B5EF4-FFF2-40B4-BE49-F238E27FC236}">
                <a16:creationId xmlns:a16="http://schemas.microsoft.com/office/drawing/2014/main" id="{07855113-7E3C-470C-AF05-8A944A3B8CB5}"/>
              </a:ext>
            </a:extLst>
          </p:cNvPr>
          <p:cNvSpPr txBox="1"/>
          <p:nvPr/>
        </p:nvSpPr>
        <p:spPr>
          <a:xfrm>
            <a:off x="6416668" y="5415114"/>
            <a:ext cx="1600987" cy="93078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Free-of-charge for SuccessFactors customers</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Specific content for SF admins and end-users </a:t>
            </a:r>
            <a:endParaRPr lang="ru-RU" sz="1100" dirty="0" err="1">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96015FD5-443C-47A2-9A0A-63DB221DB2BC}"/>
              </a:ext>
            </a:extLst>
          </p:cNvPr>
          <p:cNvSpPr txBox="1"/>
          <p:nvPr/>
        </p:nvSpPr>
        <p:spPr>
          <a:xfrm>
            <a:off x="8464123" y="5415114"/>
            <a:ext cx="1600987" cy="7615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Free-of-charge for Academic Alliance program universities</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Limited content</a:t>
            </a:r>
            <a:endParaRPr lang="ru-RU" sz="1100" dirty="0" err="1">
              <a:ea typeface="Arial Unicode MS" pitchFamily="34" charset="-128"/>
              <a:cs typeface="Arial Unicode MS" pitchFamily="34" charset="-128"/>
            </a:endParaRPr>
          </a:p>
        </p:txBody>
      </p:sp>
      <p:sp>
        <p:nvSpPr>
          <p:cNvPr id="13" name="TextBox 12">
            <a:extLst>
              <a:ext uri="{FF2B5EF4-FFF2-40B4-BE49-F238E27FC236}">
                <a16:creationId xmlns:a16="http://schemas.microsoft.com/office/drawing/2014/main" id="{F49FABE9-BABF-49AD-8DF0-D3F06D428A4D}"/>
              </a:ext>
            </a:extLst>
          </p:cNvPr>
          <p:cNvSpPr txBox="1"/>
          <p:nvPr/>
        </p:nvSpPr>
        <p:spPr>
          <a:xfrm>
            <a:off x="608357" y="3602496"/>
            <a:ext cx="11079076" cy="42308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Solution Editions include limited content by specific solution. As a bonus every license includes LH access + 10 hours Live Access + 2 Certification attempts in the Cloud.</a:t>
            </a:r>
          </a:p>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No tiered pricing. No Private Cloud option. But there is a free of charge option to get 5 licenses LH Solution Edition if Customer buys extended support “Preferred Success” </a:t>
            </a:r>
            <a:endParaRPr lang="ru-RU" sz="1100" dirty="0" err="1">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8D55CEAE-065F-4659-BD02-6242E0E1B275}"/>
              </a:ext>
            </a:extLst>
          </p:cNvPr>
          <p:cNvPicPr>
            <a:picLocks noChangeAspect="1"/>
          </p:cNvPicPr>
          <p:nvPr/>
        </p:nvPicPr>
        <p:blipFill>
          <a:blip r:embed="rId6"/>
          <a:stretch>
            <a:fillRect/>
          </a:stretch>
        </p:blipFill>
        <p:spPr>
          <a:xfrm>
            <a:off x="501130" y="1480726"/>
            <a:ext cx="3990796" cy="607295"/>
          </a:xfrm>
          <a:prstGeom prst="rect">
            <a:avLst/>
          </a:prstGeom>
        </p:spPr>
      </p:pic>
      <p:sp>
        <p:nvSpPr>
          <p:cNvPr id="16" name="TextBox 15">
            <a:extLst>
              <a:ext uri="{FF2B5EF4-FFF2-40B4-BE49-F238E27FC236}">
                <a16:creationId xmlns:a16="http://schemas.microsoft.com/office/drawing/2014/main" id="{7581950E-9F39-4BF0-8E11-20F725EA0AC2}"/>
              </a:ext>
            </a:extLst>
          </p:cNvPr>
          <p:cNvSpPr txBox="1"/>
          <p:nvPr/>
        </p:nvSpPr>
        <p:spPr>
          <a:xfrm>
            <a:off x="704025" y="2114384"/>
            <a:ext cx="1666418" cy="5076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Full Version of content covering all SAP Solutions for IT, Project team</a:t>
            </a:r>
            <a:endParaRPr lang="ru-RU" sz="1100" dirty="0" err="1">
              <a:ea typeface="Arial Unicode MS" pitchFamily="34" charset="-128"/>
              <a:cs typeface="Arial Unicode MS" pitchFamily="34" charset="-128"/>
            </a:endParaRPr>
          </a:p>
        </p:txBody>
      </p:sp>
      <p:pic>
        <p:nvPicPr>
          <p:cNvPr id="18" name="Picture 17">
            <a:extLst>
              <a:ext uri="{FF2B5EF4-FFF2-40B4-BE49-F238E27FC236}">
                <a16:creationId xmlns:a16="http://schemas.microsoft.com/office/drawing/2014/main" id="{50D89BFB-3FCC-4838-8F05-78A59324A4C5}"/>
              </a:ext>
            </a:extLst>
          </p:cNvPr>
          <p:cNvPicPr>
            <a:picLocks noChangeAspect="1"/>
          </p:cNvPicPr>
          <p:nvPr/>
        </p:nvPicPr>
        <p:blipFill>
          <a:blip r:embed="rId7"/>
          <a:stretch>
            <a:fillRect/>
          </a:stretch>
        </p:blipFill>
        <p:spPr>
          <a:xfrm>
            <a:off x="7411822" y="1310022"/>
            <a:ext cx="4275612" cy="685621"/>
          </a:xfrm>
          <a:prstGeom prst="rect">
            <a:avLst/>
          </a:prstGeom>
        </p:spPr>
      </p:pic>
      <p:sp>
        <p:nvSpPr>
          <p:cNvPr id="19" name="TextBox 18">
            <a:extLst>
              <a:ext uri="{FF2B5EF4-FFF2-40B4-BE49-F238E27FC236}">
                <a16:creationId xmlns:a16="http://schemas.microsoft.com/office/drawing/2014/main" id="{08A9BD0D-5BF4-474E-A8AD-61E7816FB034}"/>
              </a:ext>
            </a:extLst>
          </p:cNvPr>
          <p:cNvSpPr txBox="1"/>
          <p:nvPr/>
        </p:nvSpPr>
        <p:spPr>
          <a:xfrm>
            <a:off x="9581515" y="2091020"/>
            <a:ext cx="1666418" cy="3384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14 days demo version with limited content</a:t>
            </a:r>
            <a:endParaRPr lang="ru-RU" sz="1100" dirty="0" err="1">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F56764A3-640F-4A84-8F1A-4E9825809A07}"/>
              </a:ext>
            </a:extLst>
          </p:cNvPr>
          <p:cNvSpPr txBox="1"/>
          <p:nvPr/>
        </p:nvSpPr>
        <p:spPr>
          <a:xfrm>
            <a:off x="7460033" y="2040641"/>
            <a:ext cx="1666418" cy="3384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Special limited content for students with special price</a:t>
            </a:r>
            <a:endParaRPr lang="ru-RU" sz="1100" dirty="0" err="1">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D17F4013-A9F4-4566-B43C-BF601951BAF8}"/>
              </a:ext>
            </a:extLst>
          </p:cNvPr>
          <p:cNvSpPr txBox="1"/>
          <p:nvPr/>
        </p:nvSpPr>
        <p:spPr>
          <a:xfrm>
            <a:off x="2825508" y="2152527"/>
            <a:ext cx="1666418" cy="5076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ea typeface="Arial Unicode MS" pitchFamily="34" charset="-128"/>
                <a:cs typeface="Arial Unicode MS" pitchFamily="34" charset="-128"/>
              </a:rPr>
              <a:t>End-user &amp; Key-user content covering all SAP Solutions</a:t>
            </a:r>
            <a:endParaRPr lang="ru-RU" sz="1100" dirty="0" err="1">
              <a:ea typeface="Arial Unicode MS" pitchFamily="34" charset="-128"/>
              <a:cs typeface="Arial Unicode MS" pitchFamily="34" charset="-128"/>
            </a:endParaRPr>
          </a:p>
        </p:txBody>
      </p:sp>
      <p:sp>
        <p:nvSpPr>
          <p:cNvPr id="25" name="Rectangle: Rounded Corners 24">
            <a:extLst>
              <a:ext uri="{FF2B5EF4-FFF2-40B4-BE49-F238E27FC236}">
                <a16:creationId xmlns:a16="http://schemas.microsoft.com/office/drawing/2014/main" id="{F7E5C0F8-F3FB-4336-95CD-30D6B025727E}"/>
              </a:ext>
            </a:extLst>
          </p:cNvPr>
          <p:cNvSpPr/>
          <p:nvPr/>
        </p:nvSpPr>
        <p:spPr bwMode="gray">
          <a:xfrm>
            <a:off x="501130" y="1565941"/>
            <a:ext cx="1990478" cy="1176710"/>
          </a:xfrm>
          <a:prstGeom prst="roundRect">
            <a:avLst/>
          </a:prstGeom>
          <a:noFill/>
          <a:ln w="57150">
            <a:headEnd/>
            <a:tailEnd/>
          </a:ln>
        </p:spPr>
        <p:style>
          <a:lnRef idx="2">
            <a:schemeClr val="accent4"/>
          </a:lnRef>
          <a:fillRef idx="1">
            <a:schemeClr val="lt1"/>
          </a:fillRef>
          <a:effectRef idx="0">
            <a:schemeClr val="accent4"/>
          </a:effectRef>
          <a:fontRef idx="minor">
            <a:schemeClr val="dk1"/>
          </a:fontRef>
        </p:style>
        <p:txBody>
          <a:bodyPr lIns="89977" tIns="71981" rIns="89977" bIns="71981" rtlCol="0" anchor="ctr"/>
          <a:lstStyle/>
          <a:p>
            <a:pPr algn="ctr" defTabSz="914126" fontAlgn="base" hangingPunct="1">
              <a:spcBef>
                <a:spcPct val="50000"/>
              </a:spcBef>
              <a:spcAft>
                <a:spcPct val="0"/>
              </a:spcAft>
              <a:buClr>
                <a:srgbClr val="F0AB00"/>
              </a:buClr>
              <a:buSzPct val="80000"/>
            </a:pPr>
            <a:endParaRPr lang="ru-RU" sz="1799" dirty="0" err="1">
              <a:ea typeface="Arial Unicode MS" pitchFamily="34" charset="-128"/>
              <a:cs typeface="Arial Unicode MS" pitchFamily="34" charset="-128"/>
            </a:endParaRPr>
          </a:p>
        </p:txBody>
      </p:sp>
      <p:sp>
        <p:nvSpPr>
          <p:cNvPr id="26" name="Rectangle: Rounded Corners 25">
            <a:extLst>
              <a:ext uri="{FF2B5EF4-FFF2-40B4-BE49-F238E27FC236}">
                <a16:creationId xmlns:a16="http://schemas.microsoft.com/office/drawing/2014/main" id="{96FC20E0-6156-4B19-8C56-47C7CD32C54E}"/>
              </a:ext>
            </a:extLst>
          </p:cNvPr>
          <p:cNvSpPr/>
          <p:nvPr/>
        </p:nvSpPr>
        <p:spPr bwMode="gray">
          <a:xfrm>
            <a:off x="2636188" y="1547857"/>
            <a:ext cx="1855738" cy="1176710"/>
          </a:xfrm>
          <a:prstGeom prst="roundRect">
            <a:avLst/>
          </a:prstGeom>
          <a:noFill/>
          <a:ln w="57150">
            <a:headEnd/>
            <a:tailEnd/>
          </a:ln>
        </p:spPr>
        <p:style>
          <a:lnRef idx="2">
            <a:schemeClr val="accent4"/>
          </a:lnRef>
          <a:fillRef idx="1">
            <a:schemeClr val="lt1"/>
          </a:fillRef>
          <a:effectRef idx="0">
            <a:schemeClr val="accent4"/>
          </a:effectRef>
          <a:fontRef idx="minor">
            <a:schemeClr val="dk1"/>
          </a:fontRef>
        </p:style>
        <p:txBody>
          <a:bodyPr lIns="89977" tIns="71981" rIns="89977" bIns="71981" rtlCol="0" anchor="ctr"/>
          <a:lstStyle/>
          <a:p>
            <a:pPr algn="ctr" defTabSz="914126" fontAlgn="base" hangingPunct="1">
              <a:spcBef>
                <a:spcPct val="50000"/>
              </a:spcBef>
              <a:spcAft>
                <a:spcPct val="0"/>
              </a:spcAft>
              <a:buClr>
                <a:srgbClr val="F0AB00"/>
              </a:buClr>
              <a:buSzPct val="80000"/>
            </a:pPr>
            <a:endParaRPr lang="ru-RU" sz="1799" dirty="0" err="1">
              <a:ea typeface="Arial Unicode MS" pitchFamily="34" charset="-128"/>
              <a:cs typeface="Arial Unicode MS" pitchFamily="34" charset="-128"/>
            </a:endParaRPr>
          </a:p>
        </p:txBody>
      </p:sp>
      <p:sp>
        <p:nvSpPr>
          <p:cNvPr id="27" name="Rectangle: Rounded Corners 26">
            <a:extLst>
              <a:ext uri="{FF2B5EF4-FFF2-40B4-BE49-F238E27FC236}">
                <a16:creationId xmlns:a16="http://schemas.microsoft.com/office/drawing/2014/main" id="{757D7C53-AD69-4BA1-8236-D61A2BFCF3DC}"/>
              </a:ext>
            </a:extLst>
          </p:cNvPr>
          <p:cNvSpPr/>
          <p:nvPr/>
        </p:nvSpPr>
        <p:spPr bwMode="gray">
          <a:xfrm>
            <a:off x="387998" y="2885305"/>
            <a:ext cx="11380728" cy="630989"/>
          </a:xfrm>
          <a:prstGeom prst="roundRect">
            <a:avLst/>
          </a:prstGeom>
          <a:noFill/>
          <a:ln w="57150">
            <a:headEnd/>
            <a:tailEnd/>
          </a:ln>
        </p:spPr>
        <p:style>
          <a:lnRef idx="2">
            <a:schemeClr val="accent4"/>
          </a:lnRef>
          <a:fillRef idx="1">
            <a:schemeClr val="lt1"/>
          </a:fillRef>
          <a:effectRef idx="0">
            <a:schemeClr val="accent4"/>
          </a:effectRef>
          <a:fontRef idx="minor">
            <a:schemeClr val="dk1"/>
          </a:fontRef>
        </p:style>
        <p:txBody>
          <a:bodyPr lIns="89977" tIns="71981" rIns="89977" bIns="71981" rtlCol="0" anchor="ctr"/>
          <a:lstStyle/>
          <a:p>
            <a:pPr algn="ctr" defTabSz="914126" fontAlgn="base" hangingPunct="1">
              <a:spcBef>
                <a:spcPct val="50000"/>
              </a:spcBef>
              <a:spcAft>
                <a:spcPct val="0"/>
              </a:spcAft>
              <a:buClr>
                <a:srgbClr val="F0AB00"/>
              </a:buClr>
              <a:buSzPct val="80000"/>
            </a:pPr>
            <a:endParaRPr lang="ru-RU" sz="1799" dirty="0" err="1">
              <a:ea typeface="Arial Unicode MS" pitchFamily="34" charset="-128"/>
              <a:cs typeface="Arial Unicode MS" pitchFamily="34" charset="-128"/>
            </a:endParaRPr>
          </a:p>
        </p:txBody>
      </p:sp>
      <p:sp>
        <p:nvSpPr>
          <p:cNvPr id="30" name="TextBox 29">
            <a:extLst>
              <a:ext uri="{FF2B5EF4-FFF2-40B4-BE49-F238E27FC236}">
                <a16:creationId xmlns:a16="http://schemas.microsoft.com/office/drawing/2014/main" id="{7BCEB22A-AB2F-466B-A517-7B0F3F30E623}"/>
              </a:ext>
            </a:extLst>
          </p:cNvPr>
          <p:cNvSpPr txBox="1"/>
          <p:nvPr/>
        </p:nvSpPr>
        <p:spPr>
          <a:xfrm>
            <a:off x="5494697" y="613577"/>
            <a:ext cx="5883702" cy="32308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9" dirty="0"/>
              <a:t>Learning Hub Edition Comparison Grid (Public) </a:t>
            </a:r>
            <a:r>
              <a:rPr lang="en-US" sz="2099" dirty="0">
                <a:hlinkClick r:id="rId8" tooltip="[PDF]"/>
              </a:rPr>
              <a:t>[PDF]</a:t>
            </a:r>
            <a:endParaRPr lang="ru-RU" sz="1799" dirty="0" err="1">
              <a:ea typeface="Arial Unicode MS" pitchFamily="34" charset="-128"/>
              <a:cs typeface="Arial Unicode MS" pitchFamily="34" charset="-128"/>
            </a:endParaRPr>
          </a:p>
        </p:txBody>
      </p:sp>
    </p:spTree>
    <p:extLst>
      <p:ext uri="{BB962C8B-B14F-4D97-AF65-F5344CB8AC3E}">
        <p14:creationId xmlns:p14="http://schemas.microsoft.com/office/powerpoint/2010/main" val="327980658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ext Placeholder 6"/>
          <p:cNvSpPr txBox="1">
            <a:spLocks noGrp="1"/>
          </p:cNvSpPr>
          <p:nvPr>
            <p:ph type="body" sz="quarter" idx="1"/>
          </p:nvPr>
        </p:nvSpPr>
        <p:spPr>
          <a:xfrm>
            <a:off x="1064710" y="908798"/>
            <a:ext cx="10062580" cy="622585"/>
          </a:xfrm>
          <a:prstGeom prst="rect">
            <a:avLst/>
          </a:prstGeom>
        </p:spPr>
        <p:txBody>
          <a:bodyPr/>
          <a:lstStyle/>
          <a:p>
            <a:pPr algn="ctr">
              <a:defRPr sz="4000" b="1"/>
            </a:pPr>
            <a:r>
              <a:t>Новости </a:t>
            </a:r>
            <a:r>
              <a:rPr>
                <a:solidFill>
                  <a:schemeClr val="accent1"/>
                </a:solidFill>
              </a:rPr>
              <a:t>сертификации</a:t>
            </a:r>
          </a:p>
        </p:txBody>
      </p:sp>
      <p:pic>
        <p:nvPicPr>
          <p:cNvPr id="727" name="283401_283190_EVP_Illustration_Innovator_2_R_green.png" descr="283401_283190_EVP_Illustration_Innovator_2_R_green.png"/>
          <p:cNvPicPr>
            <a:picLocks noChangeAspect="1"/>
          </p:cNvPicPr>
          <p:nvPr/>
        </p:nvPicPr>
        <p:blipFill>
          <a:blip r:embed="rId2">
            <a:extLst/>
          </a:blip>
          <a:stretch>
            <a:fillRect/>
          </a:stretch>
        </p:blipFill>
        <p:spPr>
          <a:xfrm>
            <a:off x="3658123" y="1925257"/>
            <a:ext cx="4875754" cy="439274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9" name="Badge_Associate_1.png" descr="Badge_Associate_1.png"/>
          <p:cNvPicPr>
            <a:picLocks noChangeAspect="1"/>
          </p:cNvPicPr>
          <p:nvPr/>
        </p:nvPicPr>
        <p:blipFill>
          <a:blip r:embed="rId2">
            <a:extLst/>
          </a:blip>
          <a:stretch>
            <a:fillRect/>
          </a:stretch>
        </p:blipFill>
        <p:spPr>
          <a:xfrm>
            <a:off x="7219682" y="1763204"/>
            <a:ext cx="2392930" cy="2392928"/>
          </a:xfrm>
          <a:prstGeom prst="rect">
            <a:avLst/>
          </a:prstGeom>
          <a:ln w="12700">
            <a:miter lim="400000"/>
          </a:ln>
          <a:effectLst>
            <a:reflection stA="50000" endPos="40000" dir="5400000" sy="-100000" algn="bl" rotWithShape="0"/>
          </a:effectLst>
        </p:spPr>
      </p:pic>
      <p:sp>
        <p:nvSpPr>
          <p:cNvPr id="730" name="Slide number"/>
          <p:cNvSpPr txBox="1">
            <a:spLocks noGrp="1"/>
          </p:cNvSpPr>
          <p:nvPr>
            <p:ph type="sldNum" sz="quarter" idx="4294967295"/>
          </p:nvPr>
        </p:nvSpPr>
        <p:spPr>
          <a:xfrm>
            <a:off x="11550640" y="6536749"/>
            <a:ext cx="139838"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731" name="Text Placeholder 2"/>
          <p:cNvSpPr txBox="1">
            <a:spLocks noGrp="1"/>
          </p:cNvSpPr>
          <p:nvPr>
            <p:ph type="body" sz="quarter" idx="1"/>
          </p:nvPr>
        </p:nvSpPr>
        <p:spPr>
          <a:xfrm>
            <a:off x="1037815" y="1924613"/>
            <a:ext cx="4368663" cy="1387033"/>
          </a:xfrm>
          <a:prstGeom prst="rect">
            <a:avLst/>
          </a:prstGeom>
        </p:spPr>
        <p:txBody>
          <a:bodyPr/>
          <a:lstStyle/>
          <a:p>
            <a:pPr>
              <a:spcBef>
                <a:spcPts val="0"/>
              </a:spcBef>
              <a:defRPr sz="4000" b="1"/>
            </a:pPr>
            <a:r>
              <a:t>Теперь</a:t>
            </a:r>
          </a:p>
          <a:p>
            <a:pPr>
              <a:spcBef>
                <a:spcPts val="0"/>
              </a:spcBef>
              <a:defRPr sz="4000" b="1"/>
            </a:pPr>
            <a:r>
              <a:t>только в облаке</a:t>
            </a:r>
          </a:p>
        </p:txBody>
      </p:sp>
      <p:pic>
        <p:nvPicPr>
          <p:cNvPr id="732" name="cert copy.png" descr="cert copy.png"/>
          <p:cNvPicPr>
            <a:picLocks noChangeAspect="1"/>
          </p:cNvPicPr>
          <p:nvPr/>
        </p:nvPicPr>
        <p:blipFill>
          <a:blip r:embed="rId3">
            <a:extLst/>
          </a:blip>
          <a:stretch>
            <a:fillRect/>
          </a:stretch>
        </p:blipFill>
        <p:spPr>
          <a:xfrm>
            <a:off x="8345830" y="1749440"/>
            <a:ext cx="2578568" cy="2622520"/>
          </a:xfrm>
          <a:prstGeom prst="rect">
            <a:avLst/>
          </a:prstGeom>
          <a:ln w="12700">
            <a:miter lim="400000"/>
          </a:ln>
          <a:effectLst>
            <a:reflection stA="50000" endPos="40000" dir="5400000" sy="-100000" algn="bl" rotWithShape="0"/>
          </a:effectLst>
        </p:spPr>
      </p:pic>
      <p:sp>
        <p:nvSpPr>
          <p:cNvPr id="733" name="TextBox 1"/>
          <p:cNvSpPr txBox="1"/>
          <p:nvPr/>
        </p:nvSpPr>
        <p:spPr>
          <a:xfrm>
            <a:off x="1069140" y="4284262"/>
            <a:ext cx="2735036" cy="2592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800">
                <a:latin typeface="+mj-lt"/>
                <a:ea typeface="+mj-ea"/>
                <a:cs typeface="+mj-cs"/>
                <a:sym typeface="Arial"/>
              </a:defRPr>
            </a:lvl1pPr>
          </a:lstStyle>
          <a:p>
            <a:r>
              <a:t>#IamSAPcertified</a:t>
            </a:r>
          </a:p>
        </p:txBody>
      </p:sp>
      <p:sp>
        <p:nvSpPr>
          <p:cNvPr id="2" name="Rectangle 1">
            <a:extLst>
              <a:ext uri="{FF2B5EF4-FFF2-40B4-BE49-F238E27FC236}">
                <a16:creationId xmlns:a16="http://schemas.microsoft.com/office/drawing/2014/main" id="{2065767A-46F7-4C66-A211-2EDA24F55E5C}"/>
              </a:ext>
            </a:extLst>
          </p:cNvPr>
          <p:cNvSpPr/>
          <p:nvPr/>
        </p:nvSpPr>
        <p:spPr>
          <a:xfrm>
            <a:off x="929789" y="4662020"/>
            <a:ext cx="3894015" cy="1400383"/>
          </a:xfrm>
          <a:prstGeom prst="rect">
            <a:avLst/>
          </a:prstGeom>
        </p:spPr>
        <p:txBody>
          <a:bodyPr wrap="none">
            <a:spAutoFit/>
          </a:bodyPr>
          <a:lstStyle/>
          <a:p>
            <a:r>
              <a:rPr lang="ru-RU" sz="1600" dirty="0"/>
              <a:t>Ссылка на страничку о сертификации:</a:t>
            </a:r>
          </a:p>
          <a:p>
            <a:r>
              <a:rPr lang="ru-RU" sz="1600" dirty="0">
                <a:hlinkClick r:id="rId4"/>
              </a:rPr>
              <a:t>https://training.sap.com/content/CISCert</a:t>
            </a:r>
            <a:endParaRPr lang="ru-RU" sz="1600" dirty="0"/>
          </a:p>
          <a:p>
            <a:r>
              <a:rPr lang="ru-RU" sz="1600" dirty="0"/>
              <a:t>Можно обращаться к Прониной Ольге:</a:t>
            </a:r>
          </a:p>
          <a:p>
            <a:r>
              <a:rPr lang="en-US" sz="1600" dirty="0">
                <a:hlinkClick r:id="rId5"/>
              </a:rPr>
              <a:t>olga.pronina@sap.com</a:t>
            </a:r>
            <a:endParaRPr lang="en-US" sz="1600" dirty="0"/>
          </a:p>
          <a:p>
            <a:endParaRPr lang="ru-RU"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Прямоугольник"/>
          <p:cNvSpPr/>
          <p:nvPr/>
        </p:nvSpPr>
        <p:spPr>
          <a:xfrm>
            <a:off x="-18312" y="402400"/>
            <a:ext cx="2709666" cy="343934"/>
          </a:xfrm>
          <a:prstGeom prst="rect">
            <a:avLst/>
          </a:prstGeom>
          <a:solidFill>
            <a:srgbClr val="A7A7A7"/>
          </a:solidFill>
          <a:ln w="25400">
            <a:solidFill>
              <a:srgbClr val="AFAEB0"/>
            </a:solidFill>
          </a:ln>
        </p:spPr>
        <p:txBody>
          <a:bodyPr lIns="72000" tIns="72000" rIns="72000" bIns="72000" anchor="ctr"/>
          <a:lstStyle/>
          <a:p>
            <a:pPr>
              <a:defRPr spc="-21"/>
            </a:pPr>
            <a:endParaRPr/>
          </a:p>
        </p:txBody>
      </p:sp>
      <p:sp>
        <p:nvSpPr>
          <p:cNvPr id="736" name="Text Placeholder 1"/>
          <p:cNvSpPr txBox="1">
            <a:spLocks noGrp="1"/>
          </p:cNvSpPr>
          <p:nvPr>
            <p:ph type="body" sz="quarter" idx="1"/>
          </p:nvPr>
        </p:nvSpPr>
        <p:spPr>
          <a:xfrm>
            <a:off x="1265997" y="1746998"/>
            <a:ext cx="7057988" cy="846274"/>
          </a:xfrm>
          <a:prstGeom prst="rect">
            <a:avLst/>
          </a:prstGeom>
        </p:spPr>
        <p:txBody>
          <a:bodyPr/>
          <a:lstStyle/>
          <a:p>
            <a:pPr>
              <a:defRPr sz="4000" b="1"/>
            </a:pPr>
            <a:r>
              <a:t>Давайте сделаем </a:t>
            </a:r>
            <a:r>
              <a:rPr>
                <a:solidFill>
                  <a:schemeClr val="accent1"/>
                </a:solidFill>
              </a:rPr>
              <a:t>спецкурс </a:t>
            </a:r>
          </a:p>
        </p:txBody>
      </p:sp>
      <p:sp>
        <p:nvSpPr>
          <p:cNvPr id="737" name="Title 2"/>
          <p:cNvSpPr txBox="1">
            <a:spLocks noGrp="1"/>
          </p:cNvSpPr>
          <p:nvPr>
            <p:ph type="title"/>
          </p:nvPr>
        </p:nvSpPr>
        <p:spPr>
          <a:xfrm>
            <a:off x="682018" y="478648"/>
            <a:ext cx="3347618" cy="369334"/>
          </a:xfrm>
          <a:prstGeom prst="rect">
            <a:avLst/>
          </a:prstGeom>
        </p:spPr>
        <p:txBody>
          <a:bodyPr/>
          <a:lstStyle>
            <a:lvl1pPr>
              <a:defRPr sz="1400">
                <a:solidFill>
                  <a:srgbClr val="FFFFFF"/>
                </a:solidFill>
              </a:defRPr>
            </a:lvl1pPr>
          </a:lstStyle>
          <a:p>
            <a:r>
              <a:t>CALL TO ACTION 1</a:t>
            </a:r>
          </a:p>
        </p:txBody>
      </p:sp>
      <p:sp>
        <p:nvSpPr>
          <p:cNvPr id="738" name="Например, на 1-2 дня по архитектуре интеграции ABAP PROXY на стороне ABAP-систем"/>
          <p:cNvSpPr txBox="1"/>
          <p:nvPr/>
        </p:nvSpPr>
        <p:spPr>
          <a:xfrm>
            <a:off x="2114748" y="2717637"/>
            <a:ext cx="3347618" cy="603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1088557">
              <a:spcBef>
                <a:spcPts val="1800"/>
              </a:spcBef>
              <a:defRPr sz="1400">
                <a:latin typeface="+mj-lt"/>
                <a:ea typeface="+mj-ea"/>
                <a:cs typeface="+mj-cs"/>
                <a:sym typeface="Arial"/>
              </a:defRPr>
            </a:pPr>
            <a:r>
              <a:t>Например, на 1-2 дня по архитектуре интеграции ABAP PROXY на стороне ABAP-систем </a:t>
            </a:r>
          </a:p>
        </p:txBody>
      </p:sp>
      <p:pic>
        <p:nvPicPr>
          <p:cNvPr id="739" name="281096_Checklist_R_green.png" descr="281096_Checklist_R_green.png"/>
          <p:cNvPicPr>
            <a:picLocks noChangeAspect="1"/>
          </p:cNvPicPr>
          <p:nvPr/>
        </p:nvPicPr>
        <p:blipFill>
          <a:blip r:embed="rId2">
            <a:extLst/>
          </a:blip>
          <a:stretch>
            <a:fillRect/>
          </a:stretch>
        </p:blipFill>
        <p:spPr>
          <a:xfrm>
            <a:off x="1151086" y="2653741"/>
            <a:ext cx="731576" cy="73157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lide number"/>
          <p:cNvSpPr txBox="1">
            <a:spLocks noGrp="1"/>
          </p:cNvSpPr>
          <p:nvPr>
            <p:ph type="sldNum" sz="quarter" idx="4294967295"/>
          </p:nvPr>
        </p:nvSpPr>
        <p:spPr>
          <a:xfrm>
            <a:off x="11550640" y="6536749"/>
            <a:ext cx="139837" cy="127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742" name="Text Placeholder 5"/>
          <p:cNvSpPr txBox="1"/>
          <p:nvPr/>
        </p:nvSpPr>
        <p:spPr>
          <a:xfrm>
            <a:off x="1472194" y="1675515"/>
            <a:ext cx="8431388" cy="1108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defTabSz="1088557">
              <a:lnSpc>
                <a:spcPct val="90000"/>
              </a:lnSpc>
              <a:defRPr sz="3600" b="1">
                <a:latin typeface="+mj-lt"/>
                <a:ea typeface="+mj-ea"/>
                <a:cs typeface="+mj-cs"/>
                <a:sym typeface="Arial"/>
              </a:defRPr>
            </a:pPr>
            <a:r>
              <a:t>Приглашайте клиентов на </a:t>
            </a:r>
          </a:p>
          <a:p>
            <a:pPr defTabSz="1088557">
              <a:lnSpc>
                <a:spcPct val="90000"/>
              </a:lnSpc>
              <a:defRPr sz="3600" b="1">
                <a:solidFill>
                  <a:schemeClr val="accent1"/>
                </a:solidFill>
                <a:latin typeface="+mj-lt"/>
                <a:ea typeface="+mj-ea"/>
                <a:cs typeface="+mj-cs"/>
                <a:sym typeface="Arial"/>
              </a:defRPr>
            </a:pPr>
            <a:r>
              <a:t>SAP Education Discussion Club</a:t>
            </a:r>
          </a:p>
        </p:txBody>
      </p:sp>
      <p:sp>
        <p:nvSpPr>
          <p:cNvPr id="743" name="Прямоугольник"/>
          <p:cNvSpPr/>
          <p:nvPr/>
        </p:nvSpPr>
        <p:spPr>
          <a:xfrm>
            <a:off x="-18312" y="402400"/>
            <a:ext cx="2709666" cy="343934"/>
          </a:xfrm>
          <a:prstGeom prst="rect">
            <a:avLst/>
          </a:prstGeom>
          <a:solidFill>
            <a:srgbClr val="A7A7A7"/>
          </a:solidFill>
          <a:ln w="25400">
            <a:solidFill>
              <a:srgbClr val="AFAEB0"/>
            </a:solidFill>
          </a:ln>
        </p:spPr>
        <p:txBody>
          <a:bodyPr lIns="72000" tIns="72000" rIns="72000" bIns="72000" anchor="ctr"/>
          <a:lstStyle/>
          <a:p>
            <a:pPr>
              <a:defRPr spc="-21"/>
            </a:pPr>
            <a:endParaRPr/>
          </a:p>
        </p:txBody>
      </p:sp>
      <p:sp>
        <p:nvSpPr>
          <p:cNvPr id="744" name="Title 2"/>
          <p:cNvSpPr txBox="1"/>
          <p:nvPr/>
        </p:nvSpPr>
        <p:spPr>
          <a:xfrm>
            <a:off x="682018" y="478648"/>
            <a:ext cx="1913645" cy="3693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1088557">
              <a:defRPr sz="1400" b="1">
                <a:solidFill>
                  <a:srgbClr val="FFFFFF"/>
                </a:solidFill>
                <a:latin typeface="+mj-lt"/>
                <a:ea typeface="+mj-ea"/>
                <a:cs typeface="+mj-cs"/>
                <a:sym typeface="Arial"/>
              </a:defRPr>
            </a:lvl1pPr>
          </a:lstStyle>
          <a:p>
            <a:r>
              <a:t>CALL TO ACTION 2</a:t>
            </a:r>
          </a:p>
        </p:txBody>
      </p:sp>
      <p:sp>
        <p:nvSpPr>
          <p:cNvPr id="745" name="17 сентября, Москва, ЦЦЛ"/>
          <p:cNvSpPr txBox="1"/>
          <p:nvPr/>
        </p:nvSpPr>
        <p:spPr>
          <a:xfrm>
            <a:off x="2607890" y="3421837"/>
            <a:ext cx="2902125" cy="259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1088557">
              <a:lnSpc>
                <a:spcPct val="90000"/>
              </a:lnSpc>
              <a:defRPr sz="1800">
                <a:latin typeface="+mj-lt"/>
                <a:ea typeface="+mj-ea"/>
                <a:cs typeface="+mj-cs"/>
                <a:sym typeface="Arial"/>
              </a:defRPr>
            </a:pPr>
            <a:r>
              <a:rPr b="1"/>
              <a:t>17 сентября</a:t>
            </a:r>
            <a:r>
              <a:t>, Москва, ЦЦЛ</a:t>
            </a:r>
          </a:p>
        </p:txBody>
      </p:sp>
      <p:pic>
        <p:nvPicPr>
          <p:cNvPr id="746" name="285362_Calendar_R_green.png" descr="285362_Calendar_R_green.png"/>
          <p:cNvPicPr>
            <a:picLocks noChangeAspect="1"/>
          </p:cNvPicPr>
          <p:nvPr/>
        </p:nvPicPr>
        <p:blipFill>
          <a:blip r:embed="rId2">
            <a:extLst/>
          </a:blip>
          <a:stretch>
            <a:fillRect/>
          </a:stretch>
        </p:blipFill>
        <p:spPr>
          <a:xfrm>
            <a:off x="1376808" y="2989833"/>
            <a:ext cx="996232" cy="99623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Прямоугольник"/>
          <p:cNvSpPr/>
          <p:nvPr/>
        </p:nvSpPr>
        <p:spPr>
          <a:xfrm>
            <a:off x="782893" y="1119490"/>
            <a:ext cx="10829680" cy="1023430"/>
          </a:xfrm>
          <a:prstGeom prst="rect">
            <a:avLst/>
          </a:prstGeom>
          <a:solidFill>
            <a:srgbClr val="B2B2B2"/>
          </a:solidFill>
          <a:ln w="12700">
            <a:miter lim="400000"/>
          </a:ln>
        </p:spPr>
        <p:txBody>
          <a:bodyPr lIns="72000" tIns="72000" rIns="72000" bIns="72000" anchor="ctr"/>
          <a:lstStyle/>
          <a:p>
            <a:pPr>
              <a:defRPr>
                <a:latin typeface="+mj-lt"/>
                <a:ea typeface="+mj-ea"/>
                <a:cs typeface="+mj-cs"/>
                <a:sym typeface="Arial"/>
              </a:defRPr>
            </a:pPr>
            <a:endParaRPr/>
          </a:p>
        </p:txBody>
      </p:sp>
      <p:sp>
        <p:nvSpPr>
          <p:cNvPr id="605" name="Slide number"/>
          <p:cNvSpPr txBox="1">
            <a:spLocks noGrp="1"/>
          </p:cNvSpPr>
          <p:nvPr>
            <p:ph type="sldNum" sz="quarter" idx="4294967295"/>
          </p:nvPr>
        </p:nvSpPr>
        <p:spPr>
          <a:xfrm>
            <a:off x="11563476" y="6536749"/>
            <a:ext cx="127001"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606" name="Title 1"/>
          <p:cNvSpPr txBox="1">
            <a:spLocks noGrp="1"/>
          </p:cNvSpPr>
          <p:nvPr>
            <p:ph type="title"/>
          </p:nvPr>
        </p:nvSpPr>
        <p:spPr>
          <a:xfrm>
            <a:off x="1729204" y="442923"/>
            <a:ext cx="8733592" cy="369334"/>
          </a:xfrm>
          <a:prstGeom prst="rect">
            <a:avLst/>
          </a:prstGeom>
        </p:spPr>
        <p:txBody>
          <a:bodyPr/>
          <a:lstStyle/>
          <a:p>
            <a:r>
              <a:t>Миссия Учебного центра SAP – обучать мир инновациям</a:t>
            </a:r>
          </a:p>
        </p:txBody>
      </p:sp>
      <p:pic>
        <p:nvPicPr>
          <p:cNvPr id="607" name="Picture 6" descr="Picture 6"/>
          <p:cNvPicPr>
            <a:picLocks noChangeAspect="1"/>
          </p:cNvPicPr>
          <p:nvPr/>
        </p:nvPicPr>
        <p:blipFill>
          <a:blip r:embed="rId3">
            <a:extLst/>
          </a:blip>
          <a:stretch>
            <a:fillRect/>
          </a:stretch>
        </p:blipFill>
        <p:spPr>
          <a:xfrm>
            <a:off x="830683" y="5170809"/>
            <a:ext cx="786972" cy="786971"/>
          </a:xfrm>
          <a:prstGeom prst="rect">
            <a:avLst/>
          </a:prstGeom>
          <a:ln w="12700">
            <a:miter lim="400000"/>
          </a:ln>
        </p:spPr>
      </p:pic>
      <p:pic>
        <p:nvPicPr>
          <p:cNvPr id="608" name="Picture 7" descr="Picture 7"/>
          <p:cNvPicPr>
            <a:picLocks noChangeAspect="1"/>
          </p:cNvPicPr>
          <p:nvPr/>
        </p:nvPicPr>
        <p:blipFill>
          <a:blip r:embed="rId4">
            <a:extLst/>
          </a:blip>
          <a:stretch>
            <a:fillRect/>
          </a:stretch>
        </p:blipFill>
        <p:spPr>
          <a:xfrm>
            <a:off x="830683" y="2824450"/>
            <a:ext cx="786972" cy="786971"/>
          </a:xfrm>
          <a:prstGeom prst="rect">
            <a:avLst/>
          </a:prstGeom>
          <a:ln w="12700">
            <a:miter lim="400000"/>
          </a:ln>
        </p:spPr>
      </p:pic>
      <p:pic>
        <p:nvPicPr>
          <p:cNvPr id="609" name="Picture 8" descr="Picture 8"/>
          <p:cNvPicPr>
            <a:picLocks noChangeAspect="1"/>
          </p:cNvPicPr>
          <p:nvPr/>
        </p:nvPicPr>
        <p:blipFill>
          <a:blip r:embed="rId5">
            <a:extLst/>
          </a:blip>
          <a:stretch>
            <a:fillRect/>
          </a:stretch>
        </p:blipFill>
        <p:spPr>
          <a:xfrm>
            <a:off x="764588" y="3993536"/>
            <a:ext cx="919161" cy="919159"/>
          </a:xfrm>
          <a:prstGeom prst="rect">
            <a:avLst/>
          </a:prstGeom>
          <a:ln w="12700">
            <a:miter lim="400000"/>
          </a:ln>
        </p:spPr>
      </p:pic>
      <p:sp>
        <p:nvSpPr>
          <p:cNvPr id="610" name="TextBox 9"/>
          <p:cNvSpPr txBox="1"/>
          <p:nvPr/>
        </p:nvSpPr>
        <p:spPr>
          <a:xfrm>
            <a:off x="1843200" y="4240331"/>
            <a:ext cx="2027642" cy="400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spcBef>
                <a:spcPts val="1000"/>
              </a:spcBef>
              <a:defRPr sz="1400" b="1">
                <a:latin typeface="+mj-lt"/>
                <a:ea typeface="+mj-ea"/>
                <a:cs typeface="+mj-cs"/>
                <a:sym typeface="Arial"/>
              </a:defRPr>
            </a:lvl1pPr>
          </a:lstStyle>
          <a:p>
            <a:r>
              <a:t>Бизнес-курсы от лидеров мнений</a:t>
            </a:r>
          </a:p>
        </p:txBody>
      </p:sp>
      <p:sp>
        <p:nvSpPr>
          <p:cNvPr id="611" name="TextBox 10"/>
          <p:cNvSpPr txBox="1"/>
          <p:nvPr/>
        </p:nvSpPr>
        <p:spPr>
          <a:xfrm>
            <a:off x="1843200" y="2897201"/>
            <a:ext cx="2027642" cy="603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spcBef>
                <a:spcPts val="1000"/>
              </a:spcBef>
              <a:defRPr sz="1400" b="1">
                <a:latin typeface="+mj-lt"/>
                <a:ea typeface="+mj-ea"/>
                <a:cs typeface="+mj-cs"/>
                <a:sym typeface="Arial"/>
              </a:defRPr>
            </a:lvl1pPr>
          </a:lstStyle>
          <a:p>
            <a:r>
              <a:t>Семинары по стандартным решениям SAP </a:t>
            </a:r>
          </a:p>
        </p:txBody>
      </p:sp>
      <p:sp>
        <p:nvSpPr>
          <p:cNvPr id="612" name="TextBox 11"/>
          <p:cNvSpPr txBox="1"/>
          <p:nvPr/>
        </p:nvSpPr>
        <p:spPr>
          <a:xfrm>
            <a:off x="1843200" y="5243560"/>
            <a:ext cx="2027642" cy="6037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spcBef>
                <a:spcPts val="1000"/>
              </a:spcBef>
              <a:defRPr sz="1400" b="1">
                <a:latin typeface="+mj-lt"/>
                <a:ea typeface="+mj-ea"/>
                <a:cs typeface="+mj-cs"/>
                <a:sym typeface="Arial"/>
              </a:defRPr>
            </a:lvl1pPr>
          </a:lstStyle>
          <a:p>
            <a:r>
              <a:t>Семинары с элементами геймификации</a:t>
            </a:r>
          </a:p>
        </p:txBody>
      </p:sp>
      <p:sp>
        <p:nvSpPr>
          <p:cNvPr id="613" name="Text Placeholder 41"/>
          <p:cNvSpPr txBox="1"/>
          <p:nvPr/>
        </p:nvSpPr>
        <p:spPr>
          <a:xfrm>
            <a:off x="1747789" y="1234170"/>
            <a:ext cx="1391294" cy="41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spcBef>
                <a:spcPts val="1600"/>
              </a:spcBef>
              <a:defRPr sz="3000" b="1">
                <a:solidFill>
                  <a:srgbClr val="FFFFFF"/>
                </a:solidFill>
                <a:latin typeface="+mj-lt"/>
                <a:ea typeface="+mj-ea"/>
                <a:cs typeface="+mj-cs"/>
                <a:sym typeface="Arial"/>
              </a:defRPr>
            </a:lvl1pPr>
          </a:lstStyle>
          <a:p>
            <a:r>
              <a:t>&gt;450</a:t>
            </a:r>
          </a:p>
        </p:txBody>
      </p:sp>
      <p:sp>
        <p:nvSpPr>
          <p:cNvPr id="614" name="Rectangle 35"/>
          <p:cNvSpPr txBox="1"/>
          <p:nvPr/>
        </p:nvSpPr>
        <p:spPr>
          <a:xfrm>
            <a:off x="1591981" y="1622065"/>
            <a:ext cx="1118140" cy="467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spcBef>
                <a:spcPts val="1200"/>
              </a:spcBef>
              <a:defRPr sz="1300" b="1">
                <a:solidFill>
                  <a:srgbClr val="535353"/>
                </a:solidFill>
                <a:latin typeface="+mj-lt"/>
                <a:ea typeface="+mj-ea"/>
                <a:cs typeface="+mj-cs"/>
                <a:sym typeface="Arial"/>
              </a:defRPr>
            </a:lvl1pPr>
          </a:lstStyle>
          <a:p>
            <a:r>
              <a:t>Cеминаров в каталоге</a:t>
            </a:r>
          </a:p>
        </p:txBody>
      </p:sp>
      <p:sp>
        <p:nvSpPr>
          <p:cNvPr id="615" name="Text Placeholder 41"/>
          <p:cNvSpPr txBox="1"/>
          <p:nvPr/>
        </p:nvSpPr>
        <p:spPr>
          <a:xfrm>
            <a:off x="5409936" y="1234170"/>
            <a:ext cx="1691766" cy="41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spcBef>
                <a:spcPts val="1600"/>
              </a:spcBef>
              <a:defRPr sz="3000" b="1">
                <a:solidFill>
                  <a:srgbClr val="FFFFFF"/>
                </a:solidFill>
                <a:latin typeface="+mj-lt"/>
                <a:ea typeface="+mj-ea"/>
                <a:cs typeface="+mj-cs"/>
                <a:sym typeface="Arial"/>
              </a:defRPr>
            </a:lvl1pPr>
          </a:lstStyle>
          <a:p>
            <a:r>
              <a:t>~2100</a:t>
            </a:r>
          </a:p>
        </p:txBody>
      </p:sp>
      <p:sp>
        <p:nvSpPr>
          <p:cNvPr id="616" name="Rectangle 37"/>
          <p:cNvSpPr txBox="1"/>
          <p:nvPr/>
        </p:nvSpPr>
        <p:spPr>
          <a:xfrm>
            <a:off x="5140056" y="1622065"/>
            <a:ext cx="1740407" cy="467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spcBef>
                <a:spcPts val="1200"/>
              </a:spcBef>
              <a:defRPr sz="1300" b="1">
                <a:solidFill>
                  <a:srgbClr val="535353"/>
                </a:solidFill>
                <a:latin typeface="+mj-lt"/>
                <a:ea typeface="+mj-ea"/>
                <a:cs typeface="+mj-cs"/>
                <a:sym typeface="Arial"/>
              </a:defRPr>
            </a:lvl1pPr>
          </a:lstStyle>
          <a:p>
            <a:r>
              <a:t>Слушателей ежегодно</a:t>
            </a:r>
          </a:p>
        </p:txBody>
      </p:sp>
      <p:sp>
        <p:nvSpPr>
          <p:cNvPr id="617" name="Text Placeholder 41"/>
          <p:cNvSpPr txBox="1"/>
          <p:nvPr/>
        </p:nvSpPr>
        <p:spPr>
          <a:xfrm>
            <a:off x="7371395" y="1223959"/>
            <a:ext cx="1391294" cy="419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spcBef>
                <a:spcPts val="1600"/>
              </a:spcBef>
              <a:defRPr sz="3000" b="1">
                <a:solidFill>
                  <a:srgbClr val="FFFFFF"/>
                </a:solidFill>
                <a:latin typeface="+mj-lt"/>
                <a:ea typeface="+mj-ea"/>
                <a:cs typeface="+mj-cs"/>
                <a:sym typeface="Arial"/>
              </a:defRPr>
            </a:lvl1pPr>
          </a:lstStyle>
          <a:p>
            <a:r>
              <a:t>~200</a:t>
            </a:r>
          </a:p>
        </p:txBody>
      </p:sp>
      <p:sp>
        <p:nvSpPr>
          <p:cNvPr id="618" name="Rectangle 39"/>
          <p:cNvSpPr txBox="1"/>
          <p:nvPr/>
        </p:nvSpPr>
        <p:spPr>
          <a:xfrm>
            <a:off x="7006053" y="1622128"/>
            <a:ext cx="1740408" cy="2765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spcBef>
                <a:spcPts val="1200"/>
              </a:spcBef>
              <a:defRPr sz="1300" b="1">
                <a:solidFill>
                  <a:srgbClr val="535353"/>
                </a:solidFill>
                <a:latin typeface="+mj-lt"/>
                <a:ea typeface="+mj-ea"/>
                <a:cs typeface="+mj-cs"/>
                <a:sym typeface="Arial"/>
              </a:defRPr>
            </a:lvl1pPr>
          </a:lstStyle>
          <a:p>
            <a:r>
              <a:t>Тренеров</a:t>
            </a:r>
          </a:p>
        </p:txBody>
      </p:sp>
      <p:sp>
        <p:nvSpPr>
          <p:cNvPr id="619" name="Text Placeholder 41"/>
          <p:cNvSpPr txBox="1"/>
          <p:nvPr/>
        </p:nvSpPr>
        <p:spPr>
          <a:xfrm>
            <a:off x="9256117" y="1223959"/>
            <a:ext cx="1391294" cy="419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spcBef>
                <a:spcPts val="1600"/>
              </a:spcBef>
              <a:defRPr sz="3000" b="1">
                <a:solidFill>
                  <a:srgbClr val="FFFFFF"/>
                </a:solidFill>
                <a:latin typeface="+mj-lt"/>
                <a:ea typeface="+mj-ea"/>
                <a:cs typeface="+mj-cs"/>
                <a:sym typeface="Arial"/>
              </a:defRPr>
            </a:lvl1pPr>
          </a:lstStyle>
          <a:p>
            <a:r>
              <a:t>&gt;820</a:t>
            </a:r>
          </a:p>
        </p:txBody>
      </p:sp>
      <p:sp>
        <p:nvSpPr>
          <p:cNvPr id="620" name="Rectangle 41"/>
          <p:cNvSpPr txBox="1"/>
          <p:nvPr/>
        </p:nvSpPr>
        <p:spPr>
          <a:xfrm>
            <a:off x="9103293" y="1620354"/>
            <a:ext cx="1391294" cy="467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spcBef>
                <a:spcPts val="1200"/>
              </a:spcBef>
              <a:defRPr sz="1300" b="1">
                <a:solidFill>
                  <a:srgbClr val="535353"/>
                </a:solidFill>
                <a:latin typeface="+mj-lt"/>
                <a:ea typeface="+mj-ea"/>
                <a:cs typeface="+mj-cs"/>
                <a:sym typeface="Arial"/>
              </a:defRPr>
            </a:lvl1pPr>
          </a:lstStyle>
          <a:p>
            <a:r>
              <a:t>Сертификаций в год</a:t>
            </a:r>
          </a:p>
        </p:txBody>
      </p:sp>
      <p:sp>
        <p:nvSpPr>
          <p:cNvPr id="621" name="Text Placeholder 41"/>
          <p:cNvSpPr txBox="1"/>
          <p:nvPr/>
        </p:nvSpPr>
        <p:spPr>
          <a:xfrm>
            <a:off x="3585143" y="1222185"/>
            <a:ext cx="1391294" cy="419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914400">
              <a:spcBef>
                <a:spcPts val="1600"/>
              </a:spcBef>
              <a:defRPr sz="3000" b="1">
                <a:solidFill>
                  <a:srgbClr val="FFFFFF"/>
                </a:solidFill>
                <a:latin typeface="+mj-lt"/>
                <a:ea typeface="+mj-ea"/>
                <a:cs typeface="+mj-cs"/>
                <a:sym typeface="Arial"/>
              </a:defRPr>
            </a:lvl1pPr>
          </a:lstStyle>
          <a:p>
            <a:r>
              <a:t>&gt;400</a:t>
            </a:r>
          </a:p>
        </p:txBody>
      </p:sp>
      <p:sp>
        <p:nvSpPr>
          <p:cNvPr id="622" name="Rectangle 43"/>
          <p:cNvSpPr txBox="1"/>
          <p:nvPr/>
        </p:nvSpPr>
        <p:spPr>
          <a:xfrm>
            <a:off x="3169000" y="1620354"/>
            <a:ext cx="1740407" cy="467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defTabSz="914400">
              <a:spcBef>
                <a:spcPts val="1200"/>
              </a:spcBef>
              <a:defRPr sz="1300" b="1">
                <a:solidFill>
                  <a:srgbClr val="535353"/>
                </a:solidFill>
                <a:latin typeface="+mj-lt"/>
                <a:ea typeface="+mj-ea"/>
                <a:cs typeface="+mj-cs"/>
                <a:sym typeface="Arial"/>
              </a:defRPr>
            </a:lvl1pPr>
          </a:lstStyle>
          <a:p>
            <a:r>
              <a:t>Cеминаров ежегодно</a:t>
            </a:r>
          </a:p>
        </p:txBody>
      </p:sp>
      <p:pic>
        <p:nvPicPr>
          <p:cNvPr id="623" name="01.png" descr="01.png"/>
          <p:cNvPicPr>
            <a:picLocks noChangeAspect="1"/>
          </p:cNvPicPr>
          <p:nvPr/>
        </p:nvPicPr>
        <p:blipFill>
          <a:blip r:embed="rId6">
            <a:extLst/>
          </a:blip>
          <a:stretch>
            <a:fillRect/>
          </a:stretch>
        </p:blipFill>
        <p:spPr>
          <a:xfrm>
            <a:off x="5084505" y="2548388"/>
            <a:ext cx="5156541" cy="3643875"/>
          </a:xfrm>
          <a:prstGeom prst="rect">
            <a:avLst/>
          </a:prstGeom>
          <a:ln w="12700">
            <a:miter lim="400000"/>
          </a:ln>
        </p:spPr>
      </p:pic>
      <p:sp>
        <p:nvSpPr>
          <p:cNvPr id="624" name="TextBox 10"/>
          <p:cNvSpPr txBox="1"/>
          <p:nvPr/>
        </p:nvSpPr>
        <p:spPr>
          <a:xfrm>
            <a:off x="9453849" y="5512439"/>
            <a:ext cx="2027642" cy="17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0"/>
              </a:spcBef>
              <a:defRPr sz="1200">
                <a:latin typeface="+mj-lt"/>
                <a:ea typeface="+mj-ea"/>
                <a:cs typeface="+mj-cs"/>
                <a:sym typeface="Arial"/>
              </a:defRPr>
            </a:lvl1pPr>
          </a:lstStyle>
          <a:p>
            <a:r>
              <a:t>Конечные пользователи</a:t>
            </a:r>
          </a:p>
        </p:txBody>
      </p:sp>
      <p:sp>
        <p:nvSpPr>
          <p:cNvPr id="625" name="TextBox 10"/>
          <p:cNvSpPr txBox="1"/>
          <p:nvPr/>
        </p:nvSpPr>
        <p:spPr>
          <a:xfrm>
            <a:off x="8518418" y="4586365"/>
            <a:ext cx="2027642"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0"/>
              </a:spcBef>
              <a:defRPr sz="1200">
                <a:latin typeface="+mj-lt"/>
                <a:ea typeface="+mj-ea"/>
                <a:cs typeface="+mj-cs"/>
                <a:sym typeface="Arial"/>
              </a:defRPr>
            </a:lvl1pPr>
          </a:lstStyle>
          <a:p>
            <a:r>
              <a:t>Консультанты</a:t>
            </a:r>
          </a:p>
        </p:txBody>
      </p:sp>
      <p:sp>
        <p:nvSpPr>
          <p:cNvPr id="626" name="TextBox 10"/>
          <p:cNvSpPr txBox="1"/>
          <p:nvPr/>
        </p:nvSpPr>
        <p:spPr>
          <a:xfrm>
            <a:off x="8172953" y="3802181"/>
            <a:ext cx="2027642" cy="172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0"/>
              </a:spcBef>
              <a:defRPr sz="1200">
                <a:latin typeface="+mj-lt"/>
                <a:ea typeface="+mj-ea"/>
                <a:cs typeface="+mj-cs"/>
                <a:sym typeface="Arial"/>
              </a:defRPr>
            </a:lvl1pPr>
          </a:lstStyle>
          <a:p>
            <a:r>
              <a:t>Бизнес-эксперты</a:t>
            </a:r>
          </a:p>
        </p:txBody>
      </p:sp>
      <p:sp>
        <p:nvSpPr>
          <p:cNvPr id="627" name="TextBox 10"/>
          <p:cNvSpPr txBox="1"/>
          <p:nvPr/>
        </p:nvSpPr>
        <p:spPr>
          <a:xfrm>
            <a:off x="7705618" y="3094465"/>
            <a:ext cx="2027642" cy="17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spcBef>
                <a:spcPts val="1000"/>
              </a:spcBef>
              <a:defRPr sz="1200">
                <a:latin typeface="+mj-lt"/>
                <a:ea typeface="+mj-ea"/>
                <a:cs typeface="+mj-cs"/>
                <a:sym typeface="Arial"/>
              </a:defRPr>
            </a:lvl1pPr>
          </a:lstStyle>
          <a:p>
            <a:r>
              <a:t>Топ-менеджеры</a:t>
            </a:r>
          </a:p>
        </p:txBody>
      </p:sp>
      <p:pic>
        <p:nvPicPr>
          <p:cNvPr id="628" name="Изображение" descr="Изображение"/>
          <p:cNvPicPr>
            <a:picLocks noChangeAspect="1"/>
          </p:cNvPicPr>
          <p:nvPr/>
        </p:nvPicPr>
        <p:blipFill>
          <a:blip r:embed="rId7">
            <a:extLst/>
          </a:blip>
          <a:stretch>
            <a:fillRect/>
          </a:stretch>
        </p:blipFill>
        <p:spPr>
          <a:xfrm>
            <a:off x="7474373" y="2990517"/>
            <a:ext cx="376804" cy="525923"/>
          </a:xfrm>
          <a:prstGeom prst="rect">
            <a:avLst/>
          </a:prstGeom>
          <a:ln w="12700">
            <a:miter lim="400000"/>
          </a:ln>
        </p:spPr>
      </p:pic>
      <p:pic>
        <p:nvPicPr>
          <p:cNvPr id="629" name="Изображение" descr="Изображение"/>
          <p:cNvPicPr>
            <a:picLocks noChangeAspect="1"/>
          </p:cNvPicPr>
          <p:nvPr/>
        </p:nvPicPr>
        <p:blipFill>
          <a:blip r:embed="rId8">
            <a:extLst/>
          </a:blip>
          <a:stretch>
            <a:fillRect/>
          </a:stretch>
        </p:blipFill>
        <p:spPr>
          <a:xfrm>
            <a:off x="7235173" y="3701694"/>
            <a:ext cx="389535" cy="600311"/>
          </a:xfrm>
          <a:prstGeom prst="rect">
            <a:avLst/>
          </a:prstGeom>
          <a:ln w="12700">
            <a:miter lim="400000"/>
          </a:ln>
        </p:spPr>
      </p:pic>
      <p:pic>
        <p:nvPicPr>
          <p:cNvPr id="630" name="Изображение" descr="Изображение"/>
          <p:cNvPicPr>
            <a:picLocks noChangeAspect="1"/>
          </p:cNvPicPr>
          <p:nvPr/>
        </p:nvPicPr>
        <p:blipFill>
          <a:blip r:embed="rId8">
            <a:extLst/>
          </a:blip>
          <a:stretch>
            <a:fillRect/>
          </a:stretch>
        </p:blipFill>
        <p:spPr>
          <a:xfrm>
            <a:off x="7700840" y="3701694"/>
            <a:ext cx="389535" cy="600311"/>
          </a:xfrm>
          <a:prstGeom prst="rect">
            <a:avLst/>
          </a:prstGeom>
          <a:ln w="12700">
            <a:miter lim="400000"/>
          </a:ln>
        </p:spPr>
      </p:pic>
      <p:pic>
        <p:nvPicPr>
          <p:cNvPr id="631" name="Изображение" descr="Изображение"/>
          <p:cNvPicPr>
            <a:picLocks noChangeAspect="1"/>
          </p:cNvPicPr>
          <p:nvPr/>
        </p:nvPicPr>
        <p:blipFill>
          <a:blip r:embed="rId9">
            <a:extLst/>
          </a:blip>
          <a:stretch>
            <a:fillRect/>
          </a:stretch>
        </p:blipFill>
        <p:spPr>
          <a:xfrm>
            <a:off x="7172769" y="4503592"/>
            <a:ext cx="980010" cy="600311"/>
          </a:xfrm>
          <a:prstGeom prst="rect">
            <a:avLst/>
          </a:prstGeom>
          <a:ln w="12700">
            <a:miter lim="400000"/>
          </a:ln>
        </p:spPr>
      </p:pic>
      <p:pic>
        <p:nvPicPr>
          <p:cNvPr id="632" name="Изображение" descr="Изображение"/>
          <p:cNvPicPr>
            <a:picLocks noChangeAspect="1"/>
          </p:cNvPicPr>
          <p:nvPr/>
        </p:nvPicPr>
        <p:blipFill>
          <a:blip r:embed="rId10">
            <a:extLst/>
          </a:blip>
          <a:stretch>
            <a:fillRect/>
          </a:stretch>
        </p:blipFill>
        <p:spPr>
          <a:xfrm>
            <a:off x="6833728" y="5305488"/>
            <a:ext cx="210199" cy="600311"/>
          </a:xfrm>
          <a:prstGeom prst="rect">
            <a:avLst/>
          </a:prstGeom>
          <a:ln w="12700">
            <a:miter lim="400000"/>
          </a:ln>
        </p:spPr>
      </p:pic>
      <p:pic>
        <p:nvPicPr>
          <p:cNvPr id="633" name="Изображение" descr="Изображение"/>
          <p:cNvPicPr>
            <a:picLocks noChangeAspect="1"/>
          </p:cNvPicPr>
          <p:nvPr/>
        </p:nvPicPr>
        <p:blipFill>
          <a:blip r:embed="rId10">
            <a:extLst/>
          </a:blip>
          <a:stretch>
            <a:fillRect/>
          </a:stretch>
        </p:blipFill>
        <p:spPr>
          <a:xfrm>
            <a:off x="7195701" y="5305488"/>
            <a:ext cx="210200" cy="600312"/>
          </a:xfrm>
          <a:prstGeom prst="rect">
            <a:avLst/>
          </a:prstGeom>
          <a:ln w="12700">
            <a:miter lim="400000"/>
          </a:ln>
        </p:spPr>
      </p:pic>
      <p:pic>
        <p:nvPicPr>
          <p:cNvPr id="634" name="Изображение" descr="Изображение"/>
          <p:cNvPicPr>
            <a:picLocks noChangeAspect="1"/>
          </p:cNvPicPr>
          <p:nvPr/>
        </p:nvPicPr>
        <p:blipFill>
          <a:blip r:embed="rId10">
            <a:extLst/>
          </a:blip>
          <a:stretch>
            <a:fillRect/>
          </a:stretch>
        </p:blipFill>
        <p:spPr>
          <a:xfrm>
            <a:off x="7557675" y="5305488"/>
            <a:ext cx="210200" cy="600312"/>
          </a:xfrm>
          <a:prstGeom prst="rect">
            <a:avLst/>
          </a:prstGeom>
          <a:ln w="12700">
            <a:miter lim="400000"/>
          </a:ln>
        </p:spPr>
      </p:pic>
      <p:pic>
        <p:nvPicPr>
          <p:cNvPr id="635" name="Изображение" descr="Изображение"/>
          <p:cNvPicPr>
            <a:picLocks noChangeAspect="1"/>
          </p:cNvPicPr>
          <p:nvPr/>
        </p:nvPicPr>
        <p:blipFill>
          <a:blip r:embed="rId10">
            <a:extLst/>
          </a:blip>
          <a:stretch>
            <a:fillRect/>
          </a:stretch>
        </p:blipFill>
        <p:spPr>
          <a:xfrm>
            <a:off x="7919649" y="5305488"/>
            <a:ext cx="210199" cy="600312"/>
          </a:xfrm>
          <a:prstGeom prst="rect">
            <a:avLst/>
          </a:prstGeom>
          <a:ln w="12700">
            <a:miter lim="400000"/>
          </a:ln>
        </p:spPr>
      </p:pic>
      <p:pic>
        <p:nvPicPr>
          <p:cNvPr id="636" name="Изображение" descr="Изображение"/>
          <p:cNvPicPr>
            <a:picLocks noChangeAspect="1"/>
          </p:cNvPicPr>
          <p:nvPr/>
        </p:nvPicPr>
        <p:blipFill>
          <a:blip r:embed="rId10">
            <a:extLst/>
          </a:blip>
          <a:stretch>
            <a:fillRect/>
          </a:stretch>
        </p:blipFill>
        <p:spPr>
          <a:xfrm>
            <a:off x="8281621" y="5305488"/>
            <a:ext cx="210200" cy="600312"/>
          </a:xfrm>
          <a:prstGeom prst="rect">
            <a:avLst/>
          </a:prstGeom>
          <a:ln w="12700">
            <a:miter lim="400000"/>
          </a:ln>
        </p:spPr>
      </p:pic>
      <p:sp>
        <p:nvSpPr>
          <p:cNvPr id="637" name="TextBox 10"/>
          <p:cNvSpPr txBox="1"/>
          <p:nvPr/>
        </p:nvSpPr>
        <p:spPr>
          <a:xfrm>
            <a:off x="5876819" y="3671196"/>
            <a:ext cx="1118140" cy="400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spcBef>
                <a:spcPts val="1000"/>
              </a:spcBef>
              <a:defRPr sz="1400">
                <a:latin typeface="+mj-lt"/>
                <a:ea typeface="+mj-ea"/>
                <a:cs typeface="+mj-cs"/>
                <a:sym typeface="Arial"/>
              </a:defRPr>
            </a:lvl1pPr>
          </a:lstStyle>
          <a:p>
            <a:r>
              <a:t>Проектная команда</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Slide number"/>
          <p:cNvSpPr txBox="1">
            <a:spLocks noGrp="1"/>
          </p:cNvSpPr>
          <p:nvPr>
            <p:ph type="sldNum" sz="quarter" idx="4294967295"/>
          </p:nvPr>
        </p:nvSpPr>
        <p:spPr>
          <a:xfrm>
            <a:off x="11550639" y="6536749"/>
            <a:ext cx="139838" cy="127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744" name="Text Placeholder 5"/>
          <p:cNvSpPr txBox="1"/>
          <p:nvPr/>
        </p:nvSpPr>
        <p:spPr>
          <a:xfrm>
            <a:off x="524702" y="1695180"/>
            <a:ext cx="11562658" cy="1108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a:bodyPr>
          <a:lstStyle/>
          <a:p>
            <a:pPr defTabSz="1088557">
              <a:lnSpc>
                <a:spcPct val="90000"/>
              </a:lnSpc>
              <a:defRPr sz="3600" b="1">
                <a:latin typeface="+mj-lt"/>
                <a:ea typeface="+mj-ea"/>
                <a:cs typeface="+mj-cs"/>
                <a:sym typeface="Arial"/>
              </a:defRPr>
            </a:pPr>
            <a:r>
              <a:rPr lang="ru-RU" dirty="0"/>
              <a:t>Приходите сами и п</a:t>
            </a:r>
            <a:r>
              <a:rPr dirty="0" err="1"/>
              <a:t>риглашайте</a:t>
            </a:r>
            <a:r>
              <a:rPr dirty="0"/>
              <a:t> </a:t>
            </a:r>
            <a:r>
              <a:rPr dirty="0" err="1"/>
              <a:t>клиентов</a:t>
            </a:r>
            <a:r>
              <a:rPr dirty="0"/>
              <a:t> </a:t>
            </a:r>
            <a:r>
              <a:rPr dirty="0" err="1"/>
              <a:t>на</a:t>
            </a:r>
            <a:r>
              <a:rPr dirty="0"/>
              <a:t> </a:t>
            </a:r>
            <a:r>
              <a:rPr lang="ru-RU" dirty="0" err="1"/>
              <a:t>вебинар</a:t>
            </a:r>
            <a:endParaRPr dirty="0"/>
          </a:p>
          <a:p>
            <a:pPr defTabSz="1088557">
              <a:lnSpc>
                <a:spcPct val="90000"/>
              </a:lnSpc>
              <a:defRPr sz="3600" b="1">
                <a:solidFill>
                  <a:schemeClr val="accent1"/>
                </a:solidFill>
                <a:latin typeface="+mj-lt"/>
                <a:ea typeface="+mj-ea"/>
                <a:cs typeface="+mj-cs"/>
                <a:sym typeface="Arial"/>
              </a:defRPr>
            </a:pPr>
            <a:r>
              <a:rPr lang="en-US" dirty="0"/>
              <a:t>SAP Cloud Platform Integration Services</a:t>
            </a:r>
            <a:endParaRPr dirty="0"/>
          </a:p>
        </p:txBody>
      </p:sp>
      <p:sp>
        <p:nvSpPr>
          <p:cNvPr id="745" name="Прямоугольник"/>
          <p:cNvSpPr/>
          <p:nvPr/>
        </p:nvSpPr>
        <p:spPr>
          <a:xfrm>
            <a:off x="-18312" y="402400"/>
            <a:ext cx="2709666" cy="343934"/>
          </a:xfrm>
          <a:prstGeom prst="rect">
            <a:avLst/>
          </a:prstGeom>
          <a:solidFill>
            <a:srgbClr val="A7A7A7"/>
          </a:solidFill>
          <a:ln w="25400">
            <a:solidFill>
              <a:srgbClr val="AFAEB0"/>
            </a:solidFill>
          </a:ln>
        </p:spPr>
        <p:txBody>
          <a:bodyPr lIns="72000" tIns="72000" rIns="72000" bIns="72000" anchor="ctr"/>
          <a:lstStyle/>
          <a:p>
            <a:pPr>
              <a:defRPr spc="-21"/>
            </a:pPr>
            <a:endParaRPr/>
          </a:p>
        </p:txBody>
      </p:sp>
      <p:sp>
        <p:nvSpPr>
          <p:cNvPr id="746" name="Title 2"/>
          <p:cNvSpPr txBox="1"/>
          <p:nvPr/>
        </p:nvSpPr>
        <p:spPr>
          <a:xfrm>
            <a:off x="682018" y="478648"/>
            <a:ext cx="1913645" cy="369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1088557">
              <a:defRPr sz="1400" b="1">
                <a:solidFill>
                  <a:srgbClr val="FFFFFF"/>
                </a:solidFill>
                <a:latin typeface="+mj-lt"/>
                <a:ea typeface="+mj-ea"/>
                <a:cs typeface="+mj-cs"/>
                <a:sym typeface="Arial"/>
              </a:defRPr>
            </a:lvl1pPr>
          </a:lstStyle>
          <a:p>
            <a:r>
              <a:rPr dirty="0"/>
              <a:t>CALL TO ACTION </a:t>
            </a:r>
            <a:r>
              <a:rPr lang="ru-RU" dirty="0"/>
              <a:t>3</a:t>
            </a:r>
            <a:endParaRPr dirty="0"/>
          </a:p>
        </p:txBody>
      </p:sp>
      <p:sp>
        <p:nvSpPr>
          <p:cNvPr id="747" name="17 сентября, Москва, ЦЦЛ"/>
          <p:cNvSpPr txBox="1"/>
          <p:nvPr/>
        </p:nvSpPr>
        <p:spPr>
          <a:xfrm>
            <a:off x="2595663" y="3402066"/>
            <a:ext cx="5368457" cy="249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1088557">
              <a:lnSpc>
                <a:spcPct val="90000"/>
              </a:lnSpc>
              <a:defRPr sz="1800">
                <a:latin typeface="+mj-lt"/>
                <a:ea typeface="+mj-ea"/>
                <a:cs typeface="+mj-cs"/>
                <a:sym typeface="Arial"/>
              </a:defRPr>
            </a:pPr>
            <a:r>
              <a:rPr lang="ru-RU" b="1" dirty="0"/>
              <a:t>25</a:t>
            </a:r>
            <a:r>
              <a:rPr b="1" dirty="0"/>
              <a:t> </a:t>
            </a:r>
            <a:r>
              <a:rPr b="1" dirty="0" err="1"/>
              <a:t>сентября</a:t>
            </a:r>
            <a:r>
              <a:rPr dirty="0"/>
              <a:t>, </a:t>
            </a:r>
            <a:r>
              <a:rPr lang="en-US" dirty="0"/>
              <a:t>10:30 – 12:00, </a:t>
            </a:r>
            <a:r>
              <a:rPr lang="ru-RU"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Зарегистрироваться</a:t>
            </a:r>
            <a:endParaRPr dirty="0">
              <a:solidFill>
                <a:schemeClr val="accent3">
                  <a:lumMod val="60000"/>
                  <a:lumOff val="40000"/>
                </a:schemeClr>
              </a:solidFill>
            </a:endParaRPr>
          </a:p>
        </p:txBody>
      </p:sp>
      <p:pic>
        <p:nvPicPr>
          <p:cNvPr id="748" name="285362_Calendar_R_green.png" descr="285362_Calendar_R_green.png"/>
          <p:cNvPicPr>
            <a:picLocks noChangeAspect="1"/>
          </p:cNvPicPr>
          <p:nvPr/>
        </p:nvPicPr>
        <p:blipFill>
          <a:blip r:embed="rId4">
            <a:extLst/>
          </a:blip>
          <a:stretch>
            <a:fillRect/>
          </a:stretch>
        </p:blipFill>
        <p:spPr>
          <a:xfrm>
            <a:off x="1376808" y="2989833"/>
            <a:ext cx="996232" cy="996231"/>
          </a:xfrm>
          <a:prstGeom prst="rect">
            <a:avLst/>
          </a:prstGeom>
          <a:ln w="12700">
            <a:miter lim="400000"/>
          </a:ln>
        </p:spPr>
      </p:pic>
      <p:pic>
        <p:nvPicPr>
          <p:cNvPr id="3" name="Picture 2">
            <a:extLst>
              <a:ext uri="{FF2B5EF4-FFF2-40B4-BE49-F238E27FC236}">
                <a16:creationId xmlns:a16="http://schemas.microsoft.com/office/drawing/2014/main" id="{73AC1FDF-92B3-476A-93BB-A5316B0002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1623" y="4325426"/>
            <a:ext cx="1348857" cy="1242168"/>
          </a:xfrm>
          <a:prstGeom prst="rect">
            <a:avLst/>
          </a:prstGeom>
        </p:spPr>
      </p:pic>
    </p:spTree>
    <p:extLst>
      <p:ext uri="{BB962C8B-B14F-4D97-AF65-F5344CB8AC3E}">
        <p14:creationId xmlns:p14="http://schemas.microsoft.com/office/powerpoint/2010/main" val="188008874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Text Placeholder 6"/>
          <p:cNvSpPr txBox="1">
            <a:spLocks noGrp="1"/>
          </p:cNvSpPr>
          <p:nvPr>
            <p:ph type="body" sz="quarter" idx="1"/>
          </p:nvPr>
        </p:nvSpPr>
        <p:spPr>
          <a:xfrm>
            <a:off x="1994465" y="905898"/>
            <a:ext cx="8203070" cy="656915"/>
          </a:xfrm>
          <a:prstGeom prst="rect">
            <a:avLst/>
          </a:prstGeom>
        </p:spPr>
        <p:txBody>
          <a:bodyPr>
            <a:normAutofit fontScale="92500"/>
          </a:bodyPr>
          <a:lstStyle/>
          <a:p>
            <a:pPr algn="ctr" defTabSz="1023243">
              <a:spcBef>
                <a:spcPts val="1600"/>
              </a:spcBef>
              <a:defRPr sz="3759" b="1"/>
            </a:pPr>
            <a:r>
              <a:t>Как нам сделать обучение </a:t>
            </a:r>
            <a:r>
              <a:rPr>
                <a:solidFill>
                  <a:schemeClr val="accent1"/>
                </a:solidFill>
              </a:rPr>
              <a:t>лучше</a:t>
            </a:r>
            <a:r>
              <a:t>?</a:t>
            </a:r>
          </a:p>
        </p:txBody>
      </p:sp>
      <p:sp>
        <p:nvSpPr>
          <p:cNvPr id="749" name="Дискуссия, вопросы и ответы"/>
          <p:cNvSpPr txBox="1"/>
          <p:nvPr/>
        </p:nvSpPr>
        <p:spPr>
          <a:xfrm>
            <a:off x="4534712" y="2269175"/>
            <a:ext cx="3122576" cy="2592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1088557">
              <a:spcBef>
                <a:spcPts val="1800"/>
              </a:spcBef>
              <a:defRPr sz="1800">
                <a:latin typeface="+mj-lt"/>
                <a:ea typeface="+mj-ea"/>
                <a:cs typeface="+mj-cs"/>
                <a:sym typeface="Arial"/>
              </a:defRPr>
            </a:lvl1pPr>
          </a:lstStyle>
          <a:p>
            <a:r>
              <a:rPr dirty="0" err="1"/>
              <a:t>Дискуссия</a:t>
            </a:r>
            <a:r>
              <a:rPr dirty="0"/>
              <a:t>, </a:t>
            </a:r>
            <a:r>
              <a:rPr dirty="0" err="1"/>
              <a:t>вопросы</a:t>
            </a:r>
            <a:r>
              <a:rPr dirty="0"/>
              <a:t> и </a:t>
            </a:r>
            <a:r>
              <a:rPr dirty="0" err="1"/>
              <a:t>ответы</a:t>
            </a:r>
            <a:endParaRPr dirty="0"/>
          </a:p>
        </p:txBody>
      </p:sp>
      <p:pic>
        <p:nvPicPr>
          <p:cNvPr id="750" name="284621_Stressed_R_purple.png" descr="284621_Stressed_R_purple.png"/>
          <p:cNvPicPr>
            <a:picLocks noChangeAspect="1"/>
          </p:cNvPicPr>
          <p:nvPr/>
        </p:nvPicPr>
        <p:blipFill>
          <a:blip r:embed="rId2">
            <a:extLst/>
          </a:blip>
          <a:stretch>
            <a:fillRect/>
          </a:stretch>
        </p:blipFill>
        <p:spPr>
          <a:xfrm>
            <a:off x="4387366" y="2598664"/>
            <a:ext cx="3417268" cy="3417268"/>
          </a:xfrm>
          <a:prstGeom prst="rect">
            <a:avLst/>
          </a:prstGeom>
          <a:ln w="12700">
            <a:miter lim="400000"/>
          </a:ln>
        </p:spPr>
      </p:pic>
      <p:grpSp>
        <p:nvGrpSpPr>
          <p:cNvPr id="5" name="Group 4">
            <a:extLst>
              <a:ext uri="{FF2B5EF4-FFF2-40B4-BE49-F238E27FC236}">
                <a16:creationId xmlns:a16="http://schemas.microsoft.com/office/drawing/2014/main" id="{A6D959F1-B362-4E77-8769-2BD0A4ABD0BF}"/>
              </a:ext>
            </a:extLst>
          </p:cNvPr>
          <p:cNvGrpSpPr/>
          <p:nvPr/>
        </p:nvGrpSpPr>
        <p:grpSpPr>
          <a:xfrm>
            <a:off x="8666923" y="4593711"/>
            <a:ext cx="2325756" cy="1939226"/>
            <a:chOff x="7513983" y="4491391"/>
            <a:chExt cx="2325756" cy="1939226"/>
          </a:xfrm>
        </p:grpSpPr>
        <p:sp>
          <p:nvSpPr>
            <p:cNvPr id="6" name="Rectangle 5">
              <a:extLst>
                <a:ext uri="{FF2B5EF4-FFF2-40B4-BE49-F238E27FC236}">
                  <a16:creationId xmlns:a16="http://schemas.microsoft.com/office/drawing/2014/main" id="{5B6E3D03-DD34-43DD-BE22-44F3809DEA8F}"/>
                </a:ext>
              </a:extLst>
            </p:cNvPr>
            <p:cNvSpPr/>
            <p:nvPr/>
          </p:nvSpPr>
          <p:spPr>
            <a:xfrm>
              <a:off x="7513983" y="4491391"/>
              <a:ext cx="2325756" cy="1939226"/>
            </a:xfrm>
            <a:prstGeom prst="rect">
              <a:avLst/>
            </a:prstGeom>
            <a:solidFill>
              <a:schemeClr val="tx2">
                <a:lumMod val="20000"/>
                <a:lumOff val="80000"/>
              </a:schemeClr>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088775" rtl="0" fontAlgn="auto" latinLnBrk="0" hangingPunct="0">
                <a:lnSpc>
                  <a:spcPct val="100000"/>
                </a:lnSpc>
                <a:spcBef>
                  <a:spcPts val="0"/>
                </a:spcBef>
                <a:spcAft>
                  <a:spcPts val="0"/>
                </a:spcAft>
                <a:buClrTx/>
                <a:buSzTx/>
                <a:buFontTx/>
                <a:buNone/>
                <a:tabLst/>
              </a:pPr>
              <a:endParaRPr kumimoji="0" lang="ru-RU" sz="2100" b="0" i="0" u="none" strike="noStrike" cap="none" spc="0" normalizeH="0" baseline="0">
                <a:ln>
                  <a:noFill/>
                </a:ln>
                <a:solidFill>
                  <a:srgbClr val="000000"/>
                </a:solidFill>
                <a:effectLst/>
                <a:uFillTx/>
                <a:latin typeface="+mn-lt"/>
                <a:ea typeface="+mn-ea"/>
                <a:cs typeface="+mn-cs"/>
                <a:sym typeface="Helvetica"/>
              </a:endParaRPr>
            </a:p>
          </p:txBody>
        </p:sp>
        <p:pic>
          <p:nvPicPr>
            <p:cNvPr id="7" name="Picture 6">
              <a:extLst>
                <a:ext uri="{FF2B5EF4-FFF2-40B4-BE49-F238E27FC236}">
                  <a16:creationId xmlns:a16="http://schemas.microsoft.com/office/drawing/2014/main" id="{14E4F471-6043-4FBA-996E-D865409ED7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4651" y="4523028"/>
              <a:ext cx="1804420" cy="1801372"/>
            </a:xfrm>
            <a:prstGeom prst="rect">
              <a:avLst/>
            </a:prstGeom>
          </p:spPr>
        </p:pic>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Прямоугольник"/>
          <p:cNvSpPr/>
          <p:nvPr/>
        </p:nvSpPr>
        <p:spPr>
          <a:xfrm>
            <a:off x="25400" y="478600"/>
            <a:ext cx="2343547" cy="343934"/>
          </a:xfrm>
          <a:prstGeom prst="rect">
            <a:avLst/>
          </a:prstGeom>
          <a:solidFill>
            <a:srgbClr val="A7A7A7"/>
          </a:solidFill>
          <a:ln w="25400">
            <a:solidFill>
              <a:srgbClr val="AFAEB0"/>
            </a:solidFill>
          </a:ln>
        </p:spPr>
        <p:txBody>
          <a:bodyPr lIns="72000" tIns="72000" rIns="72000" bIns="72000" anchor="ctr"/>
          <a:lstStyle/>
          <a:p>
            <a:pPr>
              <a:defRPr spc="-21"/>
            </a:pPr>
            <a:endParaRPr/>
          </a:p>
        </p:txBody>
      </p:sp>
      <p:sp>
        <p:nvSpPr>
          <p:cNvPr id="643" name="Title 3"/>
          <p:cNvSpPr txBox="1">
            <a:spLocks noGrp="1"/>
          </p:cNvSpPr>
          <p:nvPr>
            <p:ph type="title"/>
          </p:nvPr>
        </p:nvSpPr>
        <p:spPr>
          <a:xfrm>
            <a:off x="672752" y="542100"/>
            <a:ext cx="1468712" cy="369334"/>
          </a:xfrm>
          <a:prstGeom prst="rect">
            <a:avLst/>
          </a:prstGeom>
        </p:spPr>
        <p:txBody>
          <a:bodyPr/>
          <a:lstStyle>
            <a:lvl1pPr>
              <a:defRPr sz="1400">
                <a:solidFill>
                  <a:srgbClr val="FFFFFF"/>
                </a:solidFill>
              </a:defRPr>
            </a:lvl1pPr>
          </a:lstStyle>
          <a:p>
            <a:r>
              <a:t>Содержание</a:t>
            </a:r>
          </a:p>
        </p:txBody>
      </p:sp>
      <p:sp>
        <p:nvSpPr>
          <p:cNvPr id="644" name="Text Placeholder 4"/>
          <p:cNvSpPr txBox="1"/>
          <p:nvPr/>
        </p:nvSpPr>
        <p:spPr>
          <a:xfrm>
            <a:off x="2801460" y="3089750"/>
            <a:ext cx="5370078" cy="974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300789" indent="-300789" defTabSz="1088557">
              <a:buClr>
                <a:schemeClr val="accent1"/>
              </a:buClr>
              <a:buSzPct val="125000"/>
              <a:buFontTx/>
              <a:buChar char="•"/>
              <a:defRPr sz="2000">
                <a:latin typeface="+mj-lt"/>
                <a:ea typeface="+mj-ea"/>
                <a:cs typeface="+mj-cs"/>
                <a:sym typeface="Arial"/>
              </a:defRPr>
            </a:pPr>
            <a:r>
              <a:rPr lang="ru-RU" sz="2000" dirty="0">
                <a:sym typeface="Arial"/>
              </a:rPr>
              <a:t>Новые форматы</a:t>
            </a:r>
          </a:p>
          <a:p>
            <a:pPr marL="300789" indent="-300789" defTabSz="1088557">
              <a:buClr>
                <a:schemeClr val="accent1"/>
              </a:buClr>
              <a:buSzPct val="125000"/>
              <a:buChar char="•"/>
              <a:defRPr sz="2000">
                <a:latin typeface="+mj-lt"/>
                <a:ea typeface="+mj-ea"/>
                <a:cs typeface="+mj-cs"/>
                <a:sym typeface="Arial"/>
              </a:defRPr>
            </a:pPr>
            <a:r>
              <a:rPr lang="ru-RU" dirty="0"/>
              <a:t>Новости </a:t>
            </a:r>
            <a:r>
              <a:rPr lang="en-US" dirty="0"/>
              <a:t>SAP Learning Hub</a:t>
            </a:r>
          </a:p>
          <a:p>
            <a:pPr marL="300789" indent="-300789" defTabSz="1088557">
              <a:buClr>
                <a:schemeClr val="accent1"/>
              </a:buClr>
              <a:buSzPct val="125000"/>
              <a:buChar char="•"/>
              <a:defRPr sz="2000">
                <a:latin typeface="+mj-lt"/>
                <a:ea typeface="+mj-ea"/>
                <a:cs typeface="+mj-cs"/>
                <a:sym typeface="Arial"/>
              </a:defRPr>
            </a:pPr>
            <a:r>
              <a:rPr dirty="0" err="1"/>
              <a:t>Новости</a:t>
            </a:r>
            <a:r>
              <a:rPr dirty="0"/>
              <a:t> </a:t>
            </a:r>
            <a:r>
              <a:rPr dirty="0" err="1"/>
              <a:t>сертификации</a:t>
            </a:r>
            <a:endParaRPr dirty="0"/>
          </a:p>
        </p:txBody>
      </p:sp>
      <p:pic>
        <p:nvPicPr>
          <p:cNvPr id="645" name="281452_Idea2_R_green.png" descr="281452_Idea2_R_green.png"/>
          <p:cNvPicPr>
            <a:picLocks noChangeAspect="1"/>
          </p:cNvPicPr>
          <p:nvPr/>
        </p:nvPicPr>
        <p:blipFill>
          <a:blip r:embed="rId2">
            <a:extLst/>
          </a:blip>
          <a:stretch>
            <a:fillRect/>
          </a:stretch>
        </p:blipFill>
        <p:spPr>
          <a:xfrm>
            <a:off x="672752" y="1406508"/>
            <a:ext cx="1468712" cy="146871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09D566-7105-4A9E-BEFC-D6B08DC49992}"/>
              </a:ext>
            </a:extLst>
          </p:cNvPr>
          <p:cNvGrpSpPr/>
          <p:nvPr/>
        </p:nvGrpSpPr>
        <p:grpSpPr>
          <a:xfrm>
            <a:off x="4040984" y="998865"/>
            <a:ext cx="3623139" cy="5546077"/>
            <a:chOff x="4042035" y="999026"/>
            <a:chExt cx="3624083" cy="5547521"/>
          </a:xfrm>
        </p:grpSpPr>
        <p:pic>
          <p:nvPicPr>
            <p:cNvPr id="5" name="Picture 4">
              <a:extLst>
                <a:ext uri="{FF2B5EF4-FFF2-40B4-BE49-F238E27FC236}">
                  <a16:creationId xmlns:a16="http://schemas.microsoft.com/office/drawing/2014/main" id="{ABD34514-C7FC-CF42-96A6-84ECBF6E563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0829" y="999026"/>
              <a:ext cx="1930190" cy="1930190"/>
            </a:xfrm>
            <a:prstGeom prst="rect">
              <a:avLst/>
            </a:prstGeom>
          </p:spPr>
        </p:pic>
        <p:cxnSp>
          <p:nvCxnSpPr>
            <p:cNvPr id="13" name="Straight Connector 12">
              <a:extLst>
                <a:ext uri="{FF2B5EF4-FFF2-40B4-BE49-F238E27FC236}">
                  <a16:creationId xmlns:a16="http://schemas.microsoft.com/office/drawing/2014/main" id="{9ABAF6BB-B944-4C80-92CE-9D37AA9E3D41}"/>
                </a:ext>
              </a:extLst>
            </p:cNvPr>
            <p:cNvCxnSpPr>
              <a:cxnSpLocks/>
            </p:cNvCxnSpPr>
            <p:nvPr/>
          </p:nvCxnSpPr>
          <p:spPr>
            <a:xfrm>
              <a:off x="4042035" y="1220685"/>
              <a:ext cx="35888" cy="5325862"/>
            </a:xfrm>
            <a:prstGeom prst="line">
              <a:avLst/>
            </a:prstGeom>
            <a:ln w="12700">
              <a:solidFill>
                <a:schemeClr val="bg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600608B-2A92-4A57-BA40-08F9AE9D4F95}"/>
                </a:ext>
              </a:extLst>
            </p:cNvPr>
            <p:cNvSpPr/>
            <p:nvPr/>
          </p:nvSpPr>
          <p:spPr>
            <a:xfrm>
              <a:off x="4376152" y="3617186"/>
              <a:ext cx="3289966" cy="2917722"/>
            </a:xfrm>
            <a:prstGeom prst="rect">
              <a:avLst/>
            </a:prstGeom>
          </p:spPr>
          <p:txBody>
            <a:bodyPr wrap="square">
              <a:spAutoFit/>
            </a:bodyPr>
            <a:lstStyle/>
            <a:p>
              <a:pPr marL="0" lvl="1" defTabSz="1088231">
                <a:lnSpc>
                  <a:spcPct val="90000"/>
                </a:lnSpc>
                <a:buNone/>
                <a:defRPr/>
              </a:pPr>
              <a:r>
                <a:rPr lang="ru-RU" sz="1200" dirty="0"/>
                <a:t>Оптимальное сочетание форматов обучения – максимальная свобода выбора почти без отрыва от производства 5 месяцев:</a:t>
              </a:r>
            </a:p>
            <a:p>
              <a:pPr marL="171399" lvl="1" indent="-171399" defTabSz="1088231">
                <a:lnSpc>
                  <a:spcPct val="90000"/>
                </a:lnSpc>
                <a:defRPr/>
              </a:pPr>
              <a:r>
                <a:rPr lang="ru-RU" altLang="ko-KR" sz="1200" dirty="0"/>
                <a:t>Очное + дистанционное + доступ к системам + виртуальные онлайн-сессии с тренерами</a:t>
              </a:r>
            </a:p>
            <a:p>
              <a:pPr marL="171399" lvl="1" indent="-171399" defTabSz="1088231">
                <a:lnSpc>
                  <a:spcPct val="90000"/>
                </a:lnSpc>
                <a:defRPr/>
              </a:pPr>
              <a:r>
                <a:rPr lang="ru-RU" altLang="ko-KR" sz="1200" dirty="0"/>
                <a:t>Завершите обучение сертификационным экзаменом</a:t>
              </a:r>
            </a:p>
            <a:p>
              <a:pPr marL="0" lvl="1" defTabSz="1088231">
                <a:lnSpc>
                  <a:spcPct val="90000"/>
                </a:lnSpc>
                <a:buNone/>
                <a:defRPr/>
              </a:pPr>
              <a:r>
                <a:rPr lang="en-US" sz="1200" dirty="0"/>
                <a:t>Blended Learning Academy</a:t>
              </a:r>
              <a:r>
                <a:rPr lang="ru-RU" sz="1200" dirty="0"/>
                <a:t>:</a:t>
              </a:r>
            </a:p>
            <a:p>
              <a:pPr marL="171399" lvl="1" indent="-171399" defTabSz="1088231">
                <a:lnSpc>
                  <a:spcPct val="90000"/>
                </a:lnSpc>
                <a:defRPr/>
              </a:pPr>
              <a:r>
                <a:rPr lang="ru-RU" altLang="ko-KR" sz="1200" dirty="0"/>
                <a:t>Интеграция в </a:t>
              </a:r>
              <a:r>
                <a:rPr lang="en-US" altLang="ko-KR" sz="1200" dirty="0"/>
                <a:t>SAP ERP </a:t>
              </a:r>
              <a:r>
                <a:rPr lang="ru-RU" altLang="ko-KR" sz="1200" dirty="0"/>
                <a:t>или в </a:t>
              </a:r>
              <a:r>
                <a:rPr lang="en-US" altLang="ko-KR" sz="1200" dirty="0"/>
                <a:t>SAP S/4HANA </a:t>
              </a:r>
            </a:p>
            <a:p>
              <a:pPr marL="171399" lvl="1" indent="-171399" defTabSz="1088231">
                <a:lnSpc>
                  <a:spcPct val="90000"/>
                </a:lnSpc>
                <a:defRPr/>
              </a:pPr>
              <a:r>
                <a:rPr lang="ru-RU" altLang="ko-KR" sz="1200" dirty="0"/>
                <a:t>Переход </a:t>
              </a:r>
              <a:r>
                <a:rPr lang="en-US" altLang="ko-KR" sz="1200" dirty="0"/>
                <a:t>c SAP ERP </a:t>
              </a:r>
              <a:r>
                <a:rPr lang="ru-RU" altLang="ko-KR" sz="1200" dirty="0"/>
                <a:t>на </a:t>
              </a:r>
              <a:r>
                <a:rPr lang="en-US" altLang="ko-KR" sz="1200" dirty="0"/>
                <a:t>SAP S/4HANA </a:t>
              </a:r>
              <a:endParaRPr lang="ru-RU" altLang="ko-KR" sz="1200" dirty="0"/>
            </a:p>
            <a:p>
              <a:pPr marL="171399" lvl="1" indent="-171399" defTabSz="1088231">
                <a:lnSpc>
                  <a:spcPct val="90000"/>
                </a:lnSpc>
                <a:defRPr/>
              </a:pPr>
              <a:r>
                <a:rPr lang="en-US" altLang="ko-KR" sz="1200" dirty="0"/>
                <a:t>ABAP-</a:t>
              </a:r>
              <a:r>
                <a:rPr lang="ru-RU" altLang="ko-KR" sz="1200" dirty="0"/>
                <a:t>программирование</a:t>
              </a:r>
            </a:p>
            <a:p>
              <a:pPr marL="0" lvl="1" defTabSz="1088231">
                <a:lnSpc>
                  <a:spcPct val="90000"/>
                </a:lnSpc>
                <a:buNone/>
                <a:defRPr/>
              </a:pPr>
              <a:endParaRPr lang="ru-RU" altLang="ko-KR" sz="1200" dirty="0">
                <a:hlinkClick r:id="rId4"/>
              </a:endParaRPr>
            </a:p>
            <a:p>
              <a:pPr marL="0" lvl="1" defTabSz="1088231">
                <a:lnSpc>
                  <a:spcPct val="90000"/>
                </a:lnSpc>
                <a:buNone/>
                <a:defRPr/>
              </a:pPr>
              <a:r>
                <a:rPr lang="en-US" altLang="ko-KR" sz="1200" dirty="0">
                  <a:hlinkClick r:id="rId4"/>
                </a:rPr>
                <a:t>https://training.sap.com/content/blended-learning-academy</a:t>
              </a:r>
              <a:endParaRPr lang="ru-RU" altLang="ko-KR" sz="1200" dirty="0"/>
            </a:p>
          </p:txBody>
        </p:sp>
        <p:sp>
          <p:nvSpPr>
            <p:cNvPr id="15" name="TextBox 14">
              <a:extLst>
                <a:ext uri="{FF2B5EF4-FFF2-40B4-BE49-F238E27FC236}">
                  <a16:creationId xmlns:a16="http://schemas.microsoft.com/office/drawing/2014/main" id="{19B9F16E-4D53-4490-A98B-0318036EE89A}"/>
                </a:ext>
              </a:extLst>
            </p:cNvPr>
            <p:cNvSpPr txBox="1"/>
            <p:nvPr/>
          </p:nvSpPr>
          <p:spPr>
            <a:xfrm>
              <a:off x="4614324" y="3004081"/>
              <a:ext cx="2743200"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dirty="0">
                  <a:ea typeface="Arial Unicode MS" pitchFamily="34" charset="-128"/>
                  <a:cs typeface="Arial Unicode MS" pitchFamily="34" charset="-128"/>
                </a:rPr>
                <a:t>Blended Learning – </a:t>
              </a:r>
              <a:r>
                <a:rPr lang="ru-RU" sz="1600" b="1" dirty="0">
                  <a:ea typeface="Arial Unicode MS" pitchFamily="34" charset="-128"/>
                  <a:cs typeface="Arial Unicode MS" pitchFamily="34" charset="-128"/>
                </a:rPr>
                <a:t>модель смешанного обучения</a:t>
              </a:r>
            </a:p>
          </p:txBody>
        </p:sp>
      </p:grpSp>
      <p:grpSp>
        <p:nvGrpSpPr>
          <p:cNvPr id="8" name="Group 7">
            <a:extLst>
              <a:ext uri="{FF2B5EF4-FFF2-40B4-BE49-F238E27FC236}">
                <a16:creationId xmlns:a16="http://schemas.microsoft.com/office/drawing/2014/main" id="{FEBF61F3-3373-4648-9518-1C3470F2E7B3}"/>
              </a:ext>
            </a:extLst>
          </p:cNvPr>
          <p:cNvGrpSpPr/>
          <p:nvPr/>
        </p:nvGrpSpPr>
        <p:grpSpPr>
          <a:xfrm>
            <a:off x="322455" y="873998"/>
            <a:ext cx="3613284" cy="5632204"/>
            <a:chOff x="322538" y="874126"/>
            <a:chExt cx="3614225" cy="5633671"/>
          </a:xfrm>
        </p:grpSpPr>
        <p:pic>
          <p:nvPicPr>
            <p:cNvPr id="9" name="Picture 8">
              <a:extLst>
                <a:ext uri="{FF2B5EF4-FFF2-40B4-BE49-F238E27FC236}">
                  <a16:creationId xmlns:a16="http://schemas.microsoft.com/office/drawing/2014/main" id="{D39E1933-2D55-2645-AB36-DFD16F5E98A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8205" y="874126"/>
              <a:ext cx="2236276" cy="2236276"/>
            </a:xfrm>
            <a:prstGeom prst="rect">
              <a:avLst/>
            </a:prstGeom>
          </p:spPr>
        </p:pic>
        <p:grpSp>
          <p:nvGrpSpPr>
            <p:cNvPr id="4" name="Group 3">
              <a:extLst>
                <a:ext uri="{FF2B5EF4-FFF2-40B4-BE49-F238E27FC236}">
                  <a16:creationId xmlns:a16="http://schemas.microsoft.com/office/drawing/2014/main" id="{C5B3356E-05D6-413A-9114-3B9819090E55}"/>
                </a:ext>
              </a:extLst>
            </p:cNvPr>
            <p:cNvGrpSpPr/>
            <p:nvPr/>
          </p:nvGrpSpPr>
          <p:grpSpPr>
            <a:xfrm>
              <a:off x="322538" y="3001900"/>
              <a:ext cx="3614225" cy="3505897"/>
              <a:chOff x="322538" y="3001900"/>
              <a:chExt cx="3614225" cy="3505897"/>
            </a:xfrm>
          </p:grpSpPr>
          <p:sp>
            <p:nvSpPr>
              <p:cNvPr id="3" name="Rectangle 2">
                <a:extLst>
                  <a:ext uri="{FF2B5EF4-FFF2-40B4-BE49-F238E27FC236}">
                    <a16:creationId xmlns:a16="http://schemas.microsoft.com/office/drawing/2014/main" id="{585CAFAE-247B-4C5B-B8A5-982AA4F7897B}"/>
                  </a:ext>
                </a:extLst>
              </p:cNvPr>
              <p:cNvSpPr/>
              <p:nvPr/>
            </p:nvSpPr>
            <p:spPr>
              <a:xfrm>
                <a:off x="417084" y="3460809"/>
                <a:ext cx="3348489" cy="3046988"/>
              </a:xfrm>
              <a:prstGeom prst="rect">
                <a:avLst/>
              </a:prstGeom>
            </p:spPr>
            <p:txBody>
              <a:bodyPr wrap="square">
                <a:spAutoFit/>
              </a:bodyPr>
              <a:lstStyle/>
              <a:p>
                <a:r>
                  <a:rPr lang="ru-RU" altLang="ko-KR" sz="1200" dirty="0"/>
                  <a:t>Краткосрочные семинары с приглашенными лидерами мнений в той или иной отрасли</a:t>
                </a:r>
              </a:p>
              <a:p>
                <a:pPr marL="171399" indent="-171399">
                  <a:buFont typeface="Arial" panose="020B0604020202020204" pitchFamily="34" charset="0"/>
                  <a:buChar char="•"/>
                </a:pPr>
                <a:r>
                  <a:rPr lang="ru-RU" altLang="ko-KR" sz="1200" dirty="0"/>
                  <a:t>Как работает ОЦО: лучшие практики и опыт клиента </a:t>
                </a:r>
                <a:r>
                  <a:rPr lang="en-US" altLang="ko-KR" sz="1200" dirty="0"/>
                  <a:t>SAP</a:t>
                </a:r>
                <a:r>
                  <a:rPr lang="ru-RU" altLang="ko-KR" sz="1200" dirty="0"/>
                  <a:t> </a:t>
                </a:r>
              </a:p>
              <a:p>
                <a:pPr marL="171399" indent="-171399">
                  <a:buFont typeface="Arial" panose="020B0604020202020204" pitchFamily="34" charset="0"/>
                  <a:buChar char="•"/>
                </a:pPr>
                <a:r>
                  <a:rPr lang="ru-RU" sz="1200" dirty="0"/>
                  <a:t>Обзор практики создания и развития Центров экспертизы клиента решений SAP</a:t>
                </a:r>
              </a:p>
              <a:p>
                <a:pPr marL="171399" indent="-171399">
                  <a:buFont typeface="Arial" panose="020B0604020202020204" pitchFamily="34" charset="0"/>
                  <a:buChar char="•"/>
                </a:pPr>
                <a:r>
                  <a:rPr lang="ru-RU" sz="1200" dirty="0"/>
                  <a:t>Организация и процессы управления данными</a:t>
                </a:r>
              </a:p>
              <a:p>
                <a:pPr marL="171399" indent="-171399">
                  <a:buFont typeface="Arial" panose="020B0604020202020204" pitchFamily="34" charset="0"/>
                  <a:buChar char="•"/>
                </a:pPr>
                <a:r>
                  <a:rPr lang="ru-RU" sz="1200" dirty="0"/>
                  <a:t>Налоговый мониторинг</a:t>
                </a:r>
              </a:p>
              <a:p>
                <a:pPr marL="171399" indent="-171399">
                  <a:buFont typeface="Arial" panose="020B0604020202020204" pitchFamily="34" charset="0"/>
                  <a:buChar char="•"/>
                </a:pPr>
                <a:r>
                  <a:rPr lang="en-US" sz="1200" dirty="0"/>
                  <a:t>IFRS16 – </a:t>
                </a:r>
                <a:r>
                  <a:rPr lang="ru-RU" sz="1200" dirty="0"/>
                  <a:t>методология и практика внедрения (в разработке)</a:t>
                </a:r>
              </a:p>
              <a:p>
                <a:pPr marL="171399" indent="-171399">
                  <a:buFont typeface="Arial" panose="020B0604020202020204" pitchFamily="34" charset="0"/>
                  <a:buChar char="•"/>
                </a:pPr>
                <a:r>
                  <a:rPr lang="ru-RU" sz="1200" dirty="0"/>
                  <a:t>Тренинг для тренеров</a:t>
                </a:r>
              </a:p>
              <a:p>
                <a:pPr marL="171399" indent="-171399">
                  <a:buFont typeface="Arial" panose="020B0604020202020204" pitchFamily="34" charset="0"/>
                  <a:buChar char="•"/>
                </a:pPr>
                <a:r>
                  <a:rPr lang="en-US" sz="1200" dirty="0" err="1"/>
                  <a:t>SAPStart</a:t>
                </a:r>
                <a:r>
                  <a:rPr lang="en-US" sz="1200" dirty="0"/>
                  <a:t> – </a:t>
                </a:r>
                <a:r>
                  <a:rPr lang="ru-RU" sz="1200" dirty="0"/>
                  <a:t>начинаем проект </a:t>
                </a:r>
                <a:r>
                  <a:rPr lang="en-US" sz="1200" dirty="0"/>
                  <a:t>SAP</a:t>
                </a:r>
              </a:p>
              <a:p>
                <a:pPr marL="171399" indent="-171399">
                  <a:buFont typeface="Arial" panose="020B0604020202020204" pitchFamily="34" charset="0"/>
                  <a:buChar char="•"/>
                </a:pPr>
                <a:r>
                  <a:rPr lang="ru-RU" sz="1200" dirty="0"/>
                  <a:t>Семинар по организационной адаптации пользователей</a:t>
                </a:r>
              </a:p>
            </p:txBody>
          </p:sp>
          <p:sp>
            <p:nvSpPr>
              <p:cNvPr id="20" name="TextBox 19">
                <a:extLst>
                  <a:ext uri="{FF2B5EF4-FFF2-40B4-BE49-F238E27FC236}">
                    <a16:creationId xmlns:a16="http://schemas.microsoft.com/office/drawing/2014/main" id="{933A7A86-3EAC-41D1-937C-B5ABC5408C87}"/>
                  </a:ext>
                </a:extLst>
              </p:cNvPr>
              <p:cNvSpPr txBox="1"/>
              <p:nvPr/>
            </p:nvSpPr>
            <p:spPr>
              <a:xfrm>
                <a:off x="322538" y="3001900"/>
                <a:ext cx="3614225" cy="246221"/>
              </a:xfrm>
              <a:prstGeom prst="rect">
                <a:avLst/>
              </a:prstGeom>
              <a:noFill/>
            </p:spPr>
            <p:txBody>
              <a:bodyPr wrap="square" lIns="0" tIns="0" rIns="0" bIns="0" rtlCol="0">
                <a:spAutoFit/>
              </a:bodyPr>
              <a:lstStyle/>
              <a:p>
                <a:pPr algn="ctr"/>
                <a:r>
                  <a:rPr lang="ru-RU" sz="1600" b="1" dirty="0">
                    <a:ea typeface="Arial Unicode MS" pitchFamily="34" charset="-128"/>
                  </a:rPr>
                  <a:t>Мастер-классы и Бизнес-семинары </a:t>
                </a:r>
              </a:p>
            </p:txBody>
          </p:sp>
        </p:grpSp>
      </p:grpSp>
      <p:grpSp>
        <p:nvGrpSpPr>
          <p:cNvPr id="7" name="Group 6">
            <a:extLst>
              <a:ext uri="{FF2B5EF4-FFF2-40B4-BE49-F238E27FC236}">
                <a16:creationId xmlns:a16="http://schemas.microsoft.com/office/drawing/2014/main" id="{B73EE913-FC3A-48FC-893B-AE2B8FD8C485}"/>
              </a:ext>
            </a:extLst>
          </p:cNvPr>
          <p:cNvGrpSpPr/>
          <p:nvPr/>
        </p:nvGrpSpPr>
        <p:grpSpPr>
          <a:xfrm>
            <a:off x="7867148" y="1093281"/>
            <a:ext cx="3587261" cy="5467559"/>
            <a:chOff x="7869196" y="1093466"/>
            <a:chExt cx="3588195" cy="5468983"/>
          </a:xfrm>
        </p:grpSpPr>
        <p:cxnSp>
          <p:nvCxnSpPr>
            <p:cNvPr id="16" name="Straight Connector 15">
              <a:extLst>
                <a:ext uri="{FF2B5EF4-FFF2-40B4-BE49-F238E27FC236}">
                  <a16:creationId xmlns:a16="http://schemas.microsoft.com/office/drawing/2014/main" id="{43184F03-D997-4A91-B015-3A27D77EA4A6}"/>
                </a:ext>
              </a:extLst>
            </p:cNvPr>
            <p:cNvCxnSpPr>
              <a:cxnSpLocks/>
            </p:cNvCxnSpPr>
            <p:nvPr/>
          </p:nvCxnSpPr>
          <p:spPr>
            <a:xfrm>
              <a:off x="7869196" y="1236587"/>
              <a:ext cx="35888" cy="5325862"/>
            </a:xfrm>
            <a:prstGeom prst="line">
              <a:avLst/>
            </a:prstGeom>
            <a:ln w="12700">
              <a:solidFill>
                <a:schemeClr val="bg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C3CE5D6-01C7-47E9-B926-87E0158A60C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5195" y="1093466"/>
              <a:ext cx="1867555" cy="1867555"/>
            </a:xfrm>
            <a:prstGeom prst="rect">
              <a:avLst/>
            </a:prstGeom>
          </p:spPr>
        </p:pic>
        <p:sp>
          <p:nvSpPr>
            <p:cNvPr id="27" name="TextBox 26">
              <a:extLst>
                <a:ext uri="{FF2B5EF4-FFF2-40B4-BE49-F238E27FC236}">
                  <a16:creationId xmlns:a16="http://schemas.microsoft.com/office/drawing/2014/main" id="{B08CDDD5-3188-4360-8EFC-E8A875F84BAC}"/>
                </a:ext>
              </a:extLst>
            </p:cNvPr>
            <p:cNvSpPr txBox="1"/>
            <p:nvPr/>
          </p:nvSpPr>
          <p:spPr>
            <a:xfrm>
              <a:off x="8302234" y="3001900"/>
              <a:ext cx="274320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b="1" dirty="0"/>
                <a:t>SAP Hands-On Learning</a:t>
              </a:r>
              <a:endParaRPr lang="ru-RU" sz="1600" b="1" dirty="0">
                <a:ea typeface="Arial Unicode MS" pitchFamily="34" charset="-128"/>
                <a:cs typeface="Arial Unicode MS" pitchFamily="34" charset="-128"/>
              </a:endParaRPr>
            </a:p>
          </p:txBody>
        </p:sp>
        <p:sp>
          <p:nvSpPr>
            <p:cNvPr id="14" name="Rectangle 13">
              <a:extLst>
                <a:ext uri="{FF2B5EF4-FFF2-40B4-BE49-F238E27FC236}">
                  <a16:creationId xmlns:a16="http://schemas.microsoft.com/office/drawing/2014/main" id="{08CEC59D-E935-471B-9505-C85413FA4E27}"/>
                </a:ext>
              </a:extLst>
            </p:cNvPr>
            <p:cNvSpPr/>
            <p:nvPr/>
          </p:nvSpPr>
          <p:spPr>
            <a:xfrm>
              <a:off x="8167425" y="3591443"/>
              <a:ext cx="3289966" cy="2862322"/>
            </a:xfrm>
            <a:prstGeom prst="rect">
              <a:avLst/>
            </a:prstGeom>
          </p:spPr>
          <p:txBody>
            <a:bodyPr wrap="square">
              <a:spAutoFit/>
            </a:bodyPr>
            <a:lstStyle/>
            <a:p>
              <a:r>
                <a:rPr lang="ru-RU" sz="1200" dirty="0"/>
                <a:t>Наш новый формат обучения </a:t>
              </a:r>
              <a:r>
                <a:rPr lang="en-US" sz="1200" b="1" dirty="0"/>
                <a:t>SAP Hands-On Learning</a:t>
              </a:r>
              <a:r>
                <a:rPr lang="en-US" sz="1200" dirty="0"/>
                <a:t> </a:t>
              </a:r>
              <a:r>
                <a:rPr lang="ru-RU" sz="1200" dirty="0"/>
                <a:t>– практические упражнения в системе под руководством тренера в учебном центре </a:t>
              </a:r>
              <a:r>
                <a:rPr lang="en-US" sz="1200" dirty="0"/>
                <a:t>SAP</a:t>
              </a:r>
              <a:r>
                <a:rPr lang="ru-RU" sz="1200" dirty="0"/>
                <a:t>.</a:t>
              </a:r>
              <a:endParaRPr lang="en-US" sz="1200" dirty="0"/>
            </a:p>
            <a:p>
              <a:r>
                <a:rPr lang="ru-RU" sz="1200" dirty="0"/>
                <a:t>Наши тренеры эксперты будут инструктировать вас в изучении </a:t>
              </a:r>
              <a:r>
                <a:rPr lang="ru-RU" sz="1200" dirty="0" err="1"/>
                <a:t>тренинговых</a:t>
              </a:r>
              <a:r>
                <a:rPr lang="ru-RU" sz="1200" dirty="0"/>
                <a:t> систем </a:t>
              </a:r>
              <a:r>
                <a:rPr lang="en-US" sz="1200" dirty="0"/>
                <a:t>SAP, </a:t>
              </a:r>
              <a:r>
                <a:rPr lang="ru-RU" sz="1200" dirty="0"/>
                <a:t>поддерживать в  выполнении детальных упражнений в системе и отвечать на ваши вопросы</a:t>
              </a:r>
              <a:r>
                <a:rPr lang="en-US" sz="1200" dirty="0"/>
                <a:t>. </a:t>
              </a:r>
              <a:r>
                <a:rPr lang="ru-RU" sz="1200" b="1" dirty="0"/>
                <a:t>Упражнения занимают 90% тренинга. </a:t>
              </a:r>
              <a:r>
                <a:rPr lang="ru-RU" sz="1200" dirty="0"/>
                <a:t>На этом обучении теоретические знания даются в минимальном объеме. Целевой аудиторией для такого рода обучения являются опытные бизнес-пользователи и консультанты</a:t>
              </a:r>
              <a:endParaRPr lang="en-US" sz="1200" dirty="0"/>
            </a:p>
          </p:txBody>
        </p:sp>
      </p:grpSp>
      <p:sp>
        <p:nvSpPr>
          <p:cNvPr id="22" name="Прямоугольник">
            <a:extLst>
              <a:ext uri="{FF2B5EF4-FFF2-40B4-BE49-F238E27FC236}">
                <a16:creationId xmlns:a16="http://schemas.microsoft.com/office/drawing/2014/main" id="{D2F9040A-4E41-466C-BAF3-8397179C02D9}"/>
              </a:ext>
            </a:extLst>
          </p:cNvPr>
          <p:cNvSpPr/>
          <p:nvPr/>
        </p:nvSpPr>
        <p:spPr>
          <a:xfrm>
            <a:off x="-18312" y="402400"/>
            <a:ext cx="3492105" cy="343934"/>
          </a:xfrm>
          <a:prstGeom prst="rect">
            <a:avLst/>
          </a:prstGeom>
          <a:solidFill>
            <a:srgbClr val="A7A7A7"/>
          </a:solidFill>
          <a:ln w="25400">
            <a:solidFill>
              <a:srgbClr val="AFAEB0"/>
            </a:solidFill>
          </a:ln>
        </p:spPr>
        <p:txBody>
          <a:bodyPr lIns="72000" tIns="72000" rIns="72000" bIns="72000" anchor="ctr"/>
          <a:lstStyle/>
          <a:p>
            <a:pPr>
              <a:defRPr spc="-21"/>
            </a:pPr>
            <a:endParaRPr/>
          </a:p>
        </p:txBody>
      </p:sp>
      <p:sp>
        <p:nvSpPr>
          <p:cNvPr id="23" name="Title 1">
            <a:extLst>
              <a:ext uri="{FF2B5EF4-FFF2-40B4-BE49-F238E27FC236}">
                <a16:creationId xmlns:a16="http://schemas.microsoft.com/office/drawing/2014/main" id="{F83151C9-7A61-4C95-BBB2-353EC9844990}"/>
              </a:ext>
            </a:extLst>
          </p:cNvPr>
          <p:cNvSpPr txBox="1">
            <a:spLocks noGrp="1"/>
          </p:cNvSpPr>
          <p:nvPr>
            <p:ph type="title"/>
          </p:nvPr>
        </p:nvSpPr>
        <p:spPr>
          <a:xfrm>
            <a:off x="504218" y="453248"/>
            <a:ext cx="3347618" cy="369334"/>
          </a:xfrm>
          <a:prstGeom prst="rect">
            <a:avLst/>
          </a:prstGeom>
        </p:spPr>
        <p:txBody>
          <a:bodyPr/>
          <a:lstStyle>
            <a:lvl1pPr>
              <a:defRPr sz="1400">
                <a:solidFill>
                  <a:srgbClr val="FFFFFF"/>
                </a:solidFill>
              </a:defRPr>
            </a:lvl1pPr>
          </a:lstStyle>
          <a:p>
            <a:r>
              <a:rPr dirty="0" err="1"/>
              <a:t>Новые</a:t>
            </a:r>
            <a:r>
              <a:rPr dirty="0"/>
              <a:t> </a:t>
            </a:r>
            <a:r>
              <a:rPr dirty="0" err="1"/>
              <a:t>направления</a:t>
            </a:r>
            <a:r>
              <a:rPr dirty="0"/>
              <a:t> </a:t>
            </a:r>
            <a:r>
              <a:rPr dirty="0" err="1"/>
              <a:t>развития</a:t>
            </a:r>
            <a:endParaRPr dirty="0"/>
          </a:p>
        </p:txBody>
      </p:sp>
    </p:spTree>
    <p:extLst>
      <p:ext uri="{BB962C8B-B14F-4D97-AF65-F5344CB8AC3E}">
        <p14:creationId xmlns:p14="http://schemas.microsoft.com/office/powerpoint/2010/main" val="1765983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Text Placeholder 5"/>
          <p:cNvSpPr txBox="1">
            <a:spLocks noGrp="1"/>
          </p:cNvSpPr>
          <p:nvPr>
            <p:ph type="body" sz="quarter" idx="1"/>
          </p:nvPr>
        </p:nvSpPr>
        <p:spPr>
          <a:xfrm>
            <a:off x="2891597" y="2469586"/>
            <a:ext cx="7649182" cy="1918828"/>
          </a:xfrm>
          <a:prstGeom prst="rect">
            <a:avLst/>
          </a:prstGeom>
        </p:spPr>
        <p:txBody>
          <a:bodyPr/>
          <a:lstStyle/>
          <a:p>
            <a:pPr marL="200526" indent="-200526">
              <a:lnSpc>
                <a:spcPct val="150000"/>
              </a:lnSpc>
              <a:spcBef>
                <a:spcPts val="0"/>
              </a:spcBef>
              <a:buClr>
                <a:schemeClr val="accent1"/>
              </a:buClr>
              <a:buSzPct val="125000"/>
              <a:buChar char="•"/>
              <a:defRPr sz="1400"/>
            </a:pPr>
            <a:r>
              <a:rPr u="sng">
                <a:solidFill>
                  <a:srgbClr val="0000FF"/>
                </a:solidFill>
                <a:uFill>
                  <a:solidFill>
                    <a:srgbClr val="0000FF"/>
                  </a:solidFill>
                </a:uFill>
                <a:hlinkClick r:id="rId2"/>
              </a:rPr>
              <a:t>WRS4FW</a:t>
            </a:r>
            <a:r>
              <a:t> S/4HANA Неделя Финансов</a:t>
            </a:r>
          </a:p>
          <a:p>
            <a:pPr marL="200526" indent="-200526">
              <a:lnSpc>
                <a:spcPct val="150000"/>
              </a:lnSpc>
              <a:spcBef>
                <a:spcPts val="0"/>
              </a:spcBef>
              <a:buClr>
                <a:schemeClr val="accent1"/>
              </a:buClr>
              <a:buSzPct val="125000"/>
              <a:buChar char="•"/>
              <a:defRPr sz="1400"/>
            </a:pPr>
            <a:r>
              <a:rPr u="sng">
                <a:solidFill>
                  <a:srgbClr val="0000FF"/>
                </a:solidFill>
                <a:uFill>
                  <a:solidFill>
                    <a:srgbClr val="0000FF"/>
                  </a:solidFill>
                </a:uFill>
                <a:hlinkClick r:id="rId3"/>
              </a:rPr>
              <a:t>WRS4LW</a:t>
            </a:r>
            <a:r>
              <a:t>  S/4HANA Неделя логистики</a:t>
            </a:r>
          </a:p>
          <a:p>
            <a:pPr marL="200526" indent="-200526">
              <a:lnSpc>
                <a:spcPct val="150000"/>
              </a:lnSpc>
              <a:spcBef>
                <a:spcPts val="0"/>
              </a:spcBef>
              <a:buClr>
                <a:schemeClr val="accent1"/>
              </a:buClr>
              <a:buSzPct val="125000"/>
              <a:buChar char="•"/>
              <a:defRPr sz="1400"/>
            </a:pPr>
            <a:r>
              <a:rPr u="sng">
                <a:solidFill>
                  <a:srgbClr val="0000FF"/>
                </a:solidFill>
                <a:uFill>
                  <a:solidFill>
                    <a:srgbClr val="0000FF"/>
                  </a:solidFill>
                </a:uFill>
                <a:hlinkClick r:id="rId4"/>
              </a:rPr>
              <a:t>WREAMS</a:t>
            </a:r>
            <a:r>
              <a:t> Развитие процессов ТОиР согласно требованиям, ISO 55000 Asset Management с использованием SAP S/4HANA</a:t>
            </a:r>
          </a:p>
          <a:p>
            <a:pPr marL="200526" indent="-200526">
              <a:lnSpc>
                <a:spcPct val="150000"/>
              </a:lnSpc>
              <a:spcBef>
                <a:spcPts val="0"/>
              </a:spcBef>
              <a:buClr>
                <a:schemeClr val="accent1"/>
              </a:buClr>
              <a:buSzPct val="125000"/>
              <a:buChar char="•"/>
              <a:defRPr sz="1400"/>
            </a:pPr>
            <a:r>
              <a:rPr u="sng">
                <a:solidFill>
                  <a:srgbClr val="0000FF"/>
                </a:solidFill>
                <a:uFill>
                  <a:solidFill>
                    <a:srgbClr val="0000FF"/>
                  </a:solidFill>
                </a:uFill>
                <a:hlinkClick r:id="rId5"/>
              </a:rPr>
              <a:t>WRUSEC</a:t>
            </a:r>
            <a:r>
              <a:t> Security Week </a:t>
            </a:r>
          </a:p>
          <a:p>
            <a:pPr marL="200526" indent="-200526">
              <a:lnSpc>
                <a:spcPct val="150000"/>
              </a:lnSpc>
              <a:spcBef>
                <a:spcPts val="0"/>
              </a:spcBef>
              <a:buClr>
                <a:schemeClr val="accent1"/>
              </a:buClr>
              <a:buSzPct val="125000"/>
              <a:buChar char="•"/>
              <a:defRPr sz="1400"/>
            </a:pPr>
            <a:r>
              <a:rPr u="sng">
                <a:solidFill>
                  <a:srgbClr val="0000FF"/>
                </a:solidFill>
                <a:uFill>
                  <a:solidFill>
                    <a:srgbClr val="0000FF"/>
                  </a:solidFill>
                </a:uFill>
                <a:hlinkClick r:id="rId6"/>
              </a:rPr>
              <a:t>WRUML</a:t>
            </a:r>
            <a:r>
              <a:t> Основы Machine Learning</a:t>
            </a:r>
          </a:p>
        </p:txBody>
      </p:sp>
      <p:sp>
        <p:nvSpPr>
          <p:cNvPr id="723" name="Title 4"/>
          <p:cNvSpPr txBox="1">
            <a:spLocks noGrp="1"/>
          </p:cNvSpPr>
          <p:nvPr>
            <p:ph type="title"/>
          </p:nvPr>
        </p:nvSpPr>
        <p:spPr>
          <a:xfrm>
            <a:off x="2891601" y="1271675"/>
            <a:ext cx="4376301" cy="852381"/>
          </a:xfrm>
          <a:prstGeom prst="rect">
            <a:avLst/>
          </a:prstGeom>
        </p:spPr>
        <p:txBody>
          <a:bodyPr/>
          <a:lstStyle>
            <a:lvl1pPr>
              <a:defRPr sz="5000">
                <a:solidFill>
                  <a:schemeClr val="accent1"/>
                </a:solidFill>
              </a:defRPr>
            </a:lvl1pPr>
          </a:lstStyle>
          <a:p>
            <a:r>
              <a:t>Workshops</a:t>
            </a:r>
          </a:p>
        </p:txBody>
      </p:sp>
      <p:pic>
        <p:nvPicPr>
          <p:cNvPr id="724" name="281495_SpiralboundNotebook_R_green.png" descr="281495_SpiralboundNotebook_R_green.png"/>
          <p:cNvPicPr>
            <a:picLocks noChangeAspect="1"/>
          </p:cNvPicPr>
          <p:nvPr/>
        </p:nvPicPr>
        <p:blipFill>
          <a:blip r:embed="rId7">
            <a:extLst/>
          </a:blip>
          <a:stretch>
            <a:fillRect/>
          </a:stretch>
        </p:blipFill>
        <p:spPr>
          <a:xfrm>
            <a:off x="735428" y="1135766"/>
            <a:ext cx="1730625" cy="173062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 name="Title 2"/>
          <p:cNvSpPr txBox="1"/>
          <p:nvPr/>
        </p:nvSpPr>
        <p:spPr>
          <a:xfrm>
            <a:off x="927461" y="3355718"/>
            <a:ext cx="1545264"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defTabSz="1088557">
              <a:defRPr sz="1200" b="1">
                <a:latin typeface="+mj-lt"/>
                <a:ea typeface="+mj-ea"/>
                <a:cs typeface="+mj-cs"/>
                <a:sym typeface="Arial"/>
              </a:defRPr>
            </a:pPr>
            <a:r>
              <a:t>ERP-SIM,</a:t>
            </a:r>
          </a:p>
          <a:p>
            <a:pPr algn="ctr" defTabSz="1088557">
              <a:defRPr sz="1200" b="1">
                <a:latin typeface="+mj-lt"/>
                <a:ea typeface="+mj-ea"/>
                <a:cs typeface="+mj-cs"/>
                <a:sym typeface="Arial"/>
              </a:defRPr>
            </a:pPr>
            <a:r>
              <a:t>S/4HANA-SIM</a:t>
            </a:r>
          </a:p>
        </p:txBody>
      </p:sp>
      <p:sp>
        <p:nvSpPr>
          <p:cNvPr id="687" name="Title 2"/>
          <p:cNvSpPr txBox="1"/>
          <p:nvPr/>
        </p:nvSpPr>
        <p:spPr>
          <a:xfrm>
            <a:off x="3821868" y="3358429"/>
            <a:ext cx="1275192" cy="442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1088557">
              <a:defRPr sz="1200" b="1">
                <a:latin typeface="+mj-lt"/>
                <a:ea typeface="+mj-ea"/>
                <a:cs typeface="+mj-cs"/>
                <a:sym typeface="Arial"/>
              </a:defRPr>
            </a:lvl1pPr>
          </a:lstStyle>
          <a:p>
            <a:r>
              <a:t>ЗОЛОТОЙ КОСТЫЛЬ</a:t>
            </a:r>
          </a:p>
        </p:txBody>
      </p:sp>
      <p:sp>
        <p:nvSpPr>
          <p:cNvPr id="688" name="Title 2"/>
          <p:cNvSpPr txBox="1"/>
          <p:nvPr/>
        </p:nvSpPr>
        <p:spPr>
          <a:xfrm>
            <a:off x="6784493" y="3364064"/>
            <a:ext cx="1345967" cy="442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1088557">
              <a:defRPr sz="1200" b="1">
                <a:latin typeface="+mj-lt"/>
                <a:ea typeface="+mj-ea"/>
                <a:cs typeface="+mj-cs"/>
                <a:sym typeface="Arial"/>
              </a:defRPr>
            </a:lvl1pPr>
          </a:lstStyle>
          <a:p>
            <a:r>
              <a:t>АВТОНОМИЯ НА МАРСЕ</a:t>
            </a:r>
          </a:p>
        </p:txBody>
      </p:sp>
      <p:sp>
        <p:nvSpPr>
          <p:cNvPr id="689" name="Title 2"/>
          <p:cNvSpPr txBox="1"/>
          <p:nvPr/>
        </p:nvSpPr>
        <p:spPr>
          <a:xfrm>
            <a:off x="9802141" y="3409229"/>
            <a:ext cx="1176929"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1088557">
              <a:defRPr sz="1200" b="1">
                <a:latin typeface="+mj-lt"/>
                <a:ea typeface="+mj-ea"/>
                <a:cs typeface="+mj-cs"/>
                <a:sym typeface="Arial"/>
              </a:defRPr>
            </a:lvl1pPr>
          </a:lstStyle>
          <a:p>
            <a:r>
              <a:t>SAP CITY</a:t>
            </a:r>
          </a:p>
        </p:txBody>
      </p:sp>
      <p:sp>
        <p:nvSpPr>
          <p:cNvPr id="690" name="Title 3"/>
          <p:cNvSpPr txBox="1"/>
          <p:nvPr/>
        </p:nvSpPr>
        <p:spPr>
          <a:xfrm>
            <a:off x="504218" y="426832"/>
            <a:ext cx="11183564" cy="424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defTabSz="1088557">
              <a:defRPr sz="2300" b="1">
                <a:latin typeface="+mj-lt"/>
                <a:ea typeface="+mj-ea"/>
                <a:cs typeface="+mj-cs"/>
                <a:sym typeface="Arial"/>
              </a:defRPr>
            </a:lvl1pPr>
          </a:lstStyle>
          <a:p>
            <a:r>
              <a:t>Игры в жизненном цикле проекта</a:t>
            </a:r>
          </a:p>
        </p:txBody>
      </p:sp>
      <p:grpSp>
        <p:nvGrpSpPr>
          <p:cNvPr id="693" name="Chevron 13"/>
          <p:cNvGrpSpPr/>
          <p:nvPr/>
        </p:nvGrpSpPr>
        <p:grpSpPr>
          <a:xfrm>
            <a:off x="336089" y="1252496"/>
            <a:ext cx="4115288" cy="437852"/>
            <a:chOff x="0" y="0"/>
            <a:chExt cx="4115287" cy="437850"/>
          </a:xfrm>
        </p:grpSpPr>
        <p:sp>
          <p:nvSpPr>
            <p:cNvPr id="691" name="Шеврон"/>
            <p:cNvSpPr/>
            <p:nvPr/>
          </p:nvSpPr>
          <p:spPr>
            <a:xfrm>
              <a:off x="0" y="0"/>
              <a:ext cx="4115288" cy="437851"/>
            </a:xfrm>
            <a:prstGeom prst="chevron">
              <a:avLst>
                <a:gd name="adj" fmla="val 50000"/>
              </a:avLst>
            </a:prstGeom>
            <a:solidFill>
              <a:schemeClr val="accent1">
                <a:alpha val="60000"/>
              </a:schemeClr>
            </a:solidFill>
            <a:ln w="12700" cap="flat">
              <a:noFill/>
              <a:miter lim="400000"/>
            </a:ln>
            <a:effectLst/>
          </p:spPr>
          <p:txBody>
            <a:bodyPr wrap="square" lIns="72000" tIns="72000" rIns="72000" bIns="72000" numCol="1" anchor="ctr">
              <a:noAutofit/>
            </a:bodyPr>
            <a:lstStyle/>
            <a:p>
              <a:pPr algn="ctr" defTabSz="914125">
                <a:spcBef>
                  <a:spcPts val="1200"/>
                </a:spcBef>
                <a:defRPr sz="1200">
                  <a:latin typeface="+mj-lt"/>
                  <a:ea typeface="+mj-ea"/>
                  <a:cs typeface="+mj-cs"/>
                  <a:sym typeface="Arial"/>
                </a:defRPr>
              </a:pPr>
              <a:endParaRPr/>
            </a:p>
          </p:txBody>
        </p:sp>
        <p:sp>
          <p:nvSpPr>
            <p:cNvPr id="692" name="ВЫБОР РЕШЕНИЯ"/>
            <p:cNvSpPr txBox="1"/>
            <p:nvPr/>
          </p:nvSpPr>
          <p:spPr>
            <a:xfrm>
              <a:off x="218925" y="60537"/>
              <a:ext cx="3677439" cy="316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980" tIns="71980" rIns="71980" bIns="71980" numCol="1" anchor="ctr">
              <a:spAutoFit/>
            </a:bodyPr>
            <a:lstStyle>
              <a:lvl1pPr algn="ctr" defTabSz="914125">
                <a:spcBef>
                  <a:spcPts val="700"/>
                </a:spcBef>
                <a:defRPr sz="1200">
                  <a:latin typeface="+mj-lt"/>
                  <a:ea typeface="+mj-ea"/>
                  <a:cs typeface="+mj-cs"/>
                  <a:sym typeface="Arial"/>
                </a:defRPr>
              </a:lvl1pPr>
            </a:lstStyle>
            <a:p>
              <a:r>
                <a:t>ВЫБОР РЕШЕНИЯ</a:t>
              </a:r>
            </a:p>
          </p:txBody>
        </p:sp>
      </p:grpSp>
      <p:grpSp>
        <p:nvGrpSpPr>
          <p:cNvPr id="696" name="Chevron 14"/>
          <p:cNvGrpSpPr/>
          <p:nvPr/>
        </p:nvGrpSpPr>
        <p:grpSpPr>
          <a:xfrm>
            <a:off x="4227579" y="1224133"/>
            <a:ext cx="3958969" cy="494577"/>
            <a:chOff x="0" y="0"/>
            <a:chExt cx="3958968" cy="494576"/>
          </a:xfrm>
        </p:grpSpPr>
        <p:sp>
          <p:nvSpPr>
            <p:cNvPr id="694" name="Шеврон"/>
            <p:cNvSpPr/>
            <p:nvPr/>
          </p:nvSpPr>
          <p:spPr>
            <a:xfrm>
              <a:off x="0" y="28362"/>
              <a:ext cx="3958969" cy="437852"/>
            </a:xfrm>
            <a:prstGeom prst="chevron">
              <a:avLst>
                <a:gd name="adj" fmla="val 50000"/>
              </a:avLst>
            </a:prstGeom>
            <a:solidFill>
              <a:schemeClr val="accent1">
                <a:alpha val="80000"/>
              </a:schemeClr>
            </a:solidFill>
            <a:ln w="12700" cap="flat">
              <a:noFill/>
              <a:miter lim="400000"/>
            </a:ln>
            <a:effectLst/>
          </p:spPr>
          <p:txBody>
            <a:bodyPr wrap="square" lIns="72000" tIns="72000" rIns="72000" bIns="72000" numCol="1" anchor="ctr">
              <a:noAutofit/>
            </a:bodyPr>
            <a:lstStyle/>
            <a:p>
              <a:pPr algn="ctr" defTabSz="914125">
                <a:spcBef>
                  <a:spcPts val="1200"/>
                </a:spcBef>
                <a:defRPr sz="1200">
                  <a:latin typeface="+mj-lt"/>
                  <a:ea typeface="+mj-ea"/>
                  <a:cs typeface="+mj-cs"/>
                  <a:sym typeface="Arial"/>
                </a:defRPr>
              </a:pPr>
              <a:endParaRPr/>
            </a:p>
          </p:txBody>
        </p:sp>
        <p:sp>
          <p:nvSpPr>
            <p:cNvPr id="695" name="ПОДГОТОВКА К ПРОЕКТУ / ПРОЕКТ ВНЕДРЕНИЯ"/>
            <p:cNvSpPr txBox="1"/>
            <p:nvPr/>
          </p:nvSpPr>
          <p:spPr>
            <a:xfrm>
              <a:off x="218925" y="0"/>
              <a:ext cx="3521119" cy="494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980" tIns="71980" rIns="71980" bIns="71980" numCol="1" anchor="ctr">
              <a:spAutoFit/>
            </a:bodyPr>
            <a:lstStyle>
              <a:lvl1pPr algn="ctr" defTabSz="914125">
                <a:spcBef>
                  <a:spcPts val="700"/>
                </a:spcBef>
                <a:defRPr sz="1200">
                  <a:latin typeface="+mj-lt"/>
                  <a:ea typeface="+mj-ea"/>
                  <a:cs typeface="+mj-cs"/>
                  <a:sym typeface="Arial"/>
                </a:defRPr>
              </a:lvl1pPr>
            </a:lstStyle>
            <a:p>
              <a:r>
                <a:t>ПОДГОТОВКА К ПРОЕКТУ / ПРОЕКТ ВНЕДРЕНИЯ</a:t>
              </a:r>
            </a:p>
          </p:txBody>
        </p:sp>
      </p:grpSp>
      <p:grpSp>
        <p:nvGrpSpPr>
          <p:cNvPr id="699" name="Chevron 15"/>
          <p:cNvGrpSpPr/>
          <p:nvPr/>
        </p:nvGrpSpPr>
        <p:grpSpPr>
          <a:xfrm>
            <a:off x="7962748" y="1252496"/>
            <a:ext cx="3958969" cy="437852"/>
            <a:chOff x="0" y="0"/>
            <a:chExt cx="3958968" cy="437850"/>
          </a:xfrm>
        </p:grpSpPr>
        <p:sp>
          <p:nvSpPr>
            <p:cNvPr id="697" name="Шеврон"/>
            <p:cNvSpPr/>
            <p:nvPr/>
          </p:nvSpPr>
          <p:spPr>
            <a:xfrm>
              <a:off x="0" y="0"/>
              <a:ext cx="3958969" cy="437851"/>
            </a:xfrm>
            <a:prstGeom prst="chevron">
              <a:avLst>
                <a:gd name="adj" fmla="val 50000"/>
              </a:avLst>
            </a:prstGeom>
            <a:solidFill>
              <a:schemeClr val="accent1"/>
            </a:solidFill>
            <a:ln w="12700" cap="flat">
              <a:noFill/>
              <a:miter lim="400000"/>
            </a:ln>
            <a:effectLst/>
          </p:spPr>
          <p:txBody>
            <a:bodyPr wrap="square" lIns="72000" tIns="72000" rIns="72000" bIns="72000" numCol="1" anchor="ctr">
              <a:noAutofit/>
            </a:bodyPr>
            <a:lstStyle/>
            <a:p>
              <a:pPr algn="ctr" defTabSz="914125">
                <a:spcBef>
                  <a:spcPts val="1200"/>
                </a:spcBef>
                <a:defRPr sz="1200">
                  <a:latin typeface="+mj-lt"/>
                  <a:ea typeface="+mj-ea"/>
                  <a:cs typeface="+mj-cs"/>
                  <a:sym typeface="Arial"/>
                </a:defRPr>
              </a:pPr>
              <a:endParaRPr/>
            </a:p>
          </p:txBody>
        </p:sp>
        <p:sp>
          <p:nvSpPr>
            <p:cNvPr id="698" name="ЭКСПЛУАТАЦИЯ СИСТЕМЫ"/>
            <p:cNvSpPr txBox="1"/>
            <p:nvPr/>
          </p:nvSpPr>
          <p:spPr>
            <a:xfrm>
              <a:off x="218925" y="60537"/>
              <a:ext cx="3521119" cy="3167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980" tIns="71980" rIns="71980" bIns="71980" numCol="1" anchor="ctr">
              <a:spAutoFit/>
            </a:bodyPr>
            <a:lstStyle>
              <a:lvl1pPr algn="ctr" defTabSz="914125">
                <a:spcBef>
                  <a:spcPts val="700"/>
                </a:spcBef>
                <a:defRPr sz="1200">
                  <a:latin typeface="+mj-lt"/>
                  <a:ea typeface="+mj-ea"/>
                  <a:cs typeface="+mj-cs"/>
                  <a:sym typeface="Arial"/>
                </a:defRPr>
              </a:lvl1pPr>
            </a:lstStyle>
            <a:p>
              <a:r>
                <a:t>ЭКСПЛУАТАЦИЯ СИСТЕМЫ</a:t>
              </a:r>
            </a:p>
          </p:txBody>
        </p:sp>
      </p:grpSp>
      <p:sp>
        <p:nvSpPr>
          <p:cNvPr id="700" name="Rectangle 3"/>
          <p:cNvSpPr txBox="1"/>
          <p:nvPr/>
        </p:nvSpPr>
        <p:spPr>
          <a:xfrm>
            <a:off x="6633631" y="3986607"/>
            <a:ext cx="2207310" cy="136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latin typeface="+mj-lt"/>
                <a:ea typeface="+mj-ea"/>
                <a:cs typeface="+mj-cs"/>
                <a:sym typeface="Arial"/>
              </a:defRPr>
            </a:pPr>
            <a:r>
              <a:t>После выхода проекта в ОПЭ или ПЭ, когда встает вопрос</a:t>
            </a:r>
          </a:p>
          <a:p>
            <a:pPr>
              <a:spcBef>
                <a:spcPts val="500"/>
              </a:spcBef>
              <a:defRPr sz="1100">
                <a:latin typeface="+mj-lt"/>
                <a:ea typeface="+mj-ea"/>
                <a:cs typeface="+mj-cs"/>
                <a:sym typeface="Arial"/>
              </a:defRPr>
            </a:pPr>
            <a:r>
              <a:t>о создании собственной экспертизы, о построении Центра экспертиз.</a:t>
            </a:r>
          </a:p>
          <a:p>
            <a:pPr>
              <a:defRPr sz="1100">
                <a:latin typeface="+mj-lt"/>
                <a:ea typeface="+mj-ea"/>
                <a:cs typeface="+mj-cs"/>
                <a:sym typeface="Arial"/>
              </a:defRPr>
            </a:pPr>
            <a:r>
              <a:t>Встраивается в семинар</a:t>
            </a:r>
          </a:p>
          <a:p>
            <a:pPr>
              <a:defRPr sz="1100">
                <a:latin typeface="+mj-lt"/>
                <a:ea typeface="+mj-ea"/>
                <a:cs typeface="+mj-cs"/>
                <a:sym typeface="Arial"/>
              </a:defRPr>
            </a:pPr>
            <a:r>
              <a:t>по организационной адаптации</a:t>
            </a:r>
          </a:p>
          <a:p>
            <a:pPr>
              <a:defRPr sz="1100" b="1">
                <a:solidFill>
                  <a:schemeClr val="accent1"/>
                </a:solidFill>
                <a:latin typeface="+mj-lt"/>
                <a:ea typeface="+mj-ea"/>
                <a:cs typeface="+mj-cs"/>
                <a:sym typeface="Arial"/>
              </a:defRPr>
            </a:pPr>
            <a:r>
              <a:t>WRUADP</a:t>
            </a:r>
          </a:p>
        </p:txBody>
      </p:sp>
      <p:sp>
        <p:nvSpPr>
          <p:cNvPr id="701" name="Rectangle 16"/>
          <p:cNvSpPr txBox="1"/>
          <p:nvPr/>
        </p:nvSpPr>
        <p:spPr>
          <a:xfrm>
            <a:off x="855406" y="3973655"/>
            <a:ext cx="2217270" cy="136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latin typeface="+mj-lt"/>
                <a:ea typeface="+mj-ea"/>
                <a:cs typeface="+mj-cs"/>
                <a:sym typeface="Arial"/>
              </a:defRPr>
            </a:pPr>
            <a:r>
              <a:t>На этапе выбора решения,</a:t>
            </a:r>
          </a:p>
          <a:p>
            <a:pPr>
              <a:defRPr sz="1100">
                <a:latin typeface="+mj-lt"/>
                <a:ea typeface="+mj-ea"/>
                <a:cs typeface="+mj-cs"/>
                <a:sym typeface="Arial"/>
              </a:defRPr>
            </a:pPr>
            <a:r>
              <a:t>либо хорошо совмещается</a:t>
            </a:r>
          </a:p>
          <a:p>
            <a:pPr>
              <a:defRPr sz="1100">
                <a:latin typeface="+mj-lt"/>
                <a:ea typeface="+mj-ea"/>
                <a:cs typeface="+mj-cs"/>
                <a:sym typeface="Arial"/>
              </a:defRPr>
            </a:pPr>
            <a:r>
              <a:t>с обзорным семинаром</a:t>
            </a:r>
          </a:p>
          <a:p>
            <a:pPr>
              <a:spcBef>
                <a:spcPts val="500"/>
              </a:spcBef>
              <a:defRPr sz="1100">
                <a:latin typeface="+mj-lt"/>
                <a:ea typeface="+mj-ea"/>
                <a:cs typeface="+mj-cs"/>
                <a:sym typeface="Arial"/>
              </a:defRPr>
            </a:pPr>
            <a:r>
              <a:t>по </a:t>
            </a:r>
            <a:r>
              <a:rPr b="1">
                <a:solidFill>
                  <a:schemeClr val="accent1"/>
                </a:solidFill>
              </a:rPr>
              <a:t>S/4HANA</a:t>
            </a:r>
            <a:r>
              <a:t> в самом начале обучения пользователей.</a:t>
            </a:r>
          </a:p>
          <a:p>
            <a:pPr>
              <a:defRPr sz="1100">
                <a:latin typeface="+mj-lt"/>
                <a:ea typeface="+mj-ea"/>
                <a:cs typeface="+mj-cs"/>
                <a:sym typeface="Arial"/>
              </a:defRPr>
            </a:pPr>
            <a:r>
              <a:t>Подходит также для знакомства с системой топ-менеджеров</a:t>
            </a:r>
          </a:p>
          <a:p>
            <a:pPr>
              <a:defRPr sz="1100">
                <a:latin typeface="+mj-lt"/>
                <a:ea typeface="+mj-ea"/>
                <a:cs typeface="+mj-cs"/>
                <a:sym typeface="Arial"/>
              </a:defRPr>
            </a:pPr>
            <a:r>
              <a:t>на любом этапе проекта</a:t>
            </a:r>
          </a:p>
        </p:txBody>
      </p:sp>
      <p:sp>
        <p:nvSpPr>
          <p:cNvPr id="702" name="Rectangle 17"/>
          <p:cNvSpPr/>
          <p:nvPr/>
        </p:nvSpPr>
        <p:spPr>
          <a:xfrm>
            <a:off x="927461" y="2580414"/>
            <a:ext cx="1545264" cy="1291430"/>
          </a:xfrm>
          <a:prstGeom prst="rect">
            <a:avLst/>
          </a:prstGeom>
          <a:ln w="12700">
            <a:solidFill>
              <a:schemeClr val="accent5"/>
            </a:solidFill>
            <a:miter/>
          </a:ln>
        </p:spPr>
        <p:txBody>
          <a:bodyPr lIns="72000" tIns="72000" rIns="72000" bIns="72000" anchor="ctr"/>
          <a:lstStyle/>
          <a:p>
            <a:pPr algn="ctr" defTabSz="914125">
              <a:spcBef>
                <a:spcPts val="1200"/>
              </a:spcBef>
              <a:defRPr sz="1700">
                <a:latin typeface="+mj-lt"/>
                <a:ea typeface="+mj-ea"/>
                <a:cs typeface="+mj-cs"/>
                <a:sym typeface="Arial"/>
              </a:defRPr>
            </a:pPr>
            <a:endParaRPr/>
          </a:p>
        </p:txBody>
      </p:sp>
      <p:sp>
        <p:nvSpPr>
          <p:cNvPr id="703" name="Straight Connector 19"/>
          <p:cNvSpPr/>
          <p:nvPr/>
        </p:nvSpPr>
        <p:spPr>
          <a:xfrm flipV="1">
            <a:off x="1814391" y="1690346"/>
            <a:ext cx="13934" cy="890069"/>
          </a:xfrm>
          <a:prstGeom prst="line">
            <a:avLst/>
          </a:prstGeom>
          <a:ln w="12700">
            <a:solidFill>
              <a:schemeClr val="accent5"/>
            </a:solidFill>
            <a:tailEnd type="triangle"/>
          </a:ln>
        </p:spPr>
        <p:txBody>
          <a:bodyPr lIns="45718" tIns="45718" rIns="45718" bIns="45718"/>
          <a:lstStyle/>
          <a:p>
            <a:endParaRPr/>
          </a:p>
        </p:txBody>
      </p:sp>
      <p:sp>
        <p:nvSpPr>
          <p:cNvPr id="704" name="Straight Connector 21"/>
          <p:cNvSpPr/>
          <p:nvPr/>
        </p:nvSpPr>
        <p:spPr>
          <a:xfrm>
            <a:off x="1814881" y="2281583"/>
            <a:ext cx="3489429" cy="1"/>
          </a:xfrm>
          <a:prstGeom prst="line">
            <a:avLst/>
          </a:prstGeom>
          <a:ln w="12700">
            <a:solidFill>
              <a:schemeClr val="accent5"/>
            </a:solidFill>
          </a:ln>
        </p:spPr>
        <p:txBody>
          <a:bodyPr lIns="45718" tIns="45718" rIns="45718" bIns="45718"/>
          <a:lstStyle/>
          <a:p>
            <a:endParaRPr/>
          </a:p>
        </p:txBody>
      </p:sp>
      <p:sp>
        <p:nvSpPr>
          <p:cNvPr id="705" name="Straight Connector 23"/>
          <p:cNvSpPr/>
          <p:nvPr/>
        </p:nvSpPr>
        <p:spPr>
          <a:xfrm flipV="1">
            <a:off x="5310205" y="1690347"/>
            <a:ext cx="1" cy="591236"/>
          </a:xfrm>
          <a:prstGeom prst="line">
            <a:avLst/>
          </a:prstGeom>
          <a:ln>
            <a:solidFill>
              <a:schemeClr val="accent5"/>
            </a:solidFill>
            <a:tailEnd type="triangle"/>
          </a:ln>
        </p:spPr>
        <p:txBody>
          <a:bodyPr lIns="45718" tIns="45718" rIns="45718" bIns="45718"/>
          <a:lstStyle/>
          <a:p>
            <a:endParaRPr/>
          </a:p>
        </p:txBody>
      </p:sp>
      <p:sp>
        <p:nvSpPr>
          <p:cNvPr id="706" name="Rectangle 27"/>
          <p:cNvSpPr txBox="1"/>
          <p:nvPr/>
        </p:nvSpPr>
        <p:spPr>
          <a:xfrm>
            <a:off x="3618614" y="3977042"/>
            <a:ext cx="2147401" cy="1064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latin typeface="+mj-lt"/>
                <a:ea typeface="+mj-ea"/>
                <a:cs typeface="+mj-cs"/>
                <a:sym typeface="Arial"/>
              </a:defRPr>
            </a:pPr>
            <a:r>
              <a:t>В самом начале проекта, для ознакомления с методологией внедрения. Иногда приурочен</a:t>
            </a:r>
          </a:p>
          <a:p>
            <a:pPr>
              <a:spcBef>
                <a:spcPts val="500"/>
              </a:spcBef>
              <a:defRPr sz="1100">
                <a:latin typeface="+mj-lt"/>
                <a:ea typeface="+mj-ea"/>
                <a:cs typeface="+mj-cs"/>
                <a:sym typeface="Arial"/>
              </a:defRPr>
            </a:pPr>
            <a:r>
              <a:t>к стартовому совещанию.</a:t>
            </a:r>
          </a:p>
          <a:p>
            <a:pPr>
              <a:defRPr sz="1100">
                <a:latin typeface="+mj-lt"/>
                <a:ea typeface="+mj-ea"/>
                <a:cs typeface="+mj-cs"/>
                <a:sym typeface="Arial"/>
              </a:defRPr>
            </a:pPr>
            <a:r>
              <a:t>Всегда проводится в рамках семинара </a:t>
            </a:r>
            <a:r>
              <a:rPr b="1">
                <a:solidFill>
                  <a:schemeClr val="accent1"/>
                </a:solidFill>
              </a:rPr>
              <a:t>SAP Start</a:t>
            </a:r>
          </a:p>
        </p:txBody>
      </p:sp>
      <p:sp>
        <p:nvSpPr>
          <p:cNvPr id="707" name="Straight Connector 29"/>
          <p:cNvSpPr/>
          <p:nvPr/>
        </p:nvSpPr>
        <p:spPr>
          <a:xfrm flipV="1">
            <a:off x="4418022" y="1690346"/>
            <a:ext cx="13934" cy="890069"/>
          </a:xfrm>
          <a:prstGeom prst="line">
            <a:avLst/>
          </a:prstGeom>
          <a:ln w="12700">
            <a:solidFill>
              <a:schemeClr val="accent5">
                <a:satOff val="-19787"/>
                <a:lumOff val="13872"/>
              </a:schemeClr>
            </a:solidFill>
            <a:tailEnd type="triangle"/>
          </a:ln>
        </p:spPr>
        <p:txBody>
          <a:bodyPr lIns="45718" tIns="45718" rIns="45718" bIns="45718"/>
          <a:lstStyle/>
          <a:p>
            <a:endParaRPr/>
          </a:p>
        </p:txBody>
      </p:sp>
      <p:sp>
        <p:nvSpPr>
          <p:cNvPr id="708" name="Straight Connector 31"/>
          <p:cNvSpPr/>
          <p:nvPr/>
        </p:nvSpPr>
        <p:spPr>
          <a:xfrm flipV="1">
            <a:off x="7976886" y="1690346"/>
            <a:ext cx="13934" cy="890069"/>
          </a:xfrm>
          <a:prstGeom prst="line">
            <a:avLst/>
          </a:prstGeom>
          <a:ln w="12700">
            <a:solidFill>
              <a:schemeClr val="accent1">
                <a:satOff val="-11111"/>
                <a:lumOff val="13235"/>
              </a:schemeClr>
            </a:solidFill>
            <a:tailEnd type="triangle"/>
          </a:ln>
        </p:spPr>
        <p:txBody>
          <a:bodyPr lIns="45718" tIns="45718" rIns="45718" bIns="45718"/>
          <a:lstStyle/>
          <a:p>
            <a:endParaRPr/>
          </a:p>
        </p:txBody>
      </p:sp>
      <p:sp>
        <p:nvSpPr>
          <p:cNvPr id="709" name="Rectangle 32"/>
          <p:cNvSpPr txBox="1"/>
          <p:nvPr/>
        </p:nvSpPr>
        <p:spPr>
          <a:xfrm>
            <a:off x="9564168" y="3973655"/>
            <a:ext cx="2304067" cy="1369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latin typeface="+mj-lt"/>
                <a:ea typeface="+mj-ea"/>
                <a:cs typeface="+mj-cs"/>
                <a:sym typeface="Arial"/>
              </a:defRPr>
            </a:pPr>
            <a:r>
              <a:t>Подходит для стартовых совещаний с вовлечением большого числа людей, а также для этапа, когда система построена, готова к ОПЭ</a:t>
            </a:r>
          </a:p>
          <a:p>
            <a:pPr>
              <a:spcBef>
                <a:spcPts val="500"/>
              </a:spcBef>
              <a:defRPr sz="1100">
                <a:latin typeface="+mj-lt"/>
                <a:ea typeface="+mj-ea"/>
                <a:cs typeface="+mj-cs"/>
                <a:sym typeface="Arial"/>
              </a:defRPr>
            </a:pPr>
            <a:r>
              <a:t>и требуется интеграционный тест.</a:t>
            </a:r>
          </a:p>
          <a:p>
            <a:pPr>
              <a:defRPr sz="1100">
                <a:latin typeface="+mj-lt"/>
                <a:ea typeface="+mj-ea"/>
                <a:cs typeface="+mj-cs"/>
                <a:sym typeface="Arial"/>
              </a:defRPr>
            </a:pPr>
            <a:r>
              <a:t>Проводится в рамках </a:t>
            </a:r>
            <a:r>
              <a:rPr b="1"/>
              <a:t>Kick-off</a:t>
            </a:r>
          </a:p>
          <a:p>
            <a:pPr>
              <a:defRPr sz="1100" b="1">
                <a:latin typeface="+mj-lt"/>
                <a:ea typeface="+mj-ea"/>
                <a:cs typeface="+mj-cs"/>
                <a:sym typeface="Arial"/>
              </a:defRPr>
            </a:pPr>
            <a:r>
              <a:t>До 200 чел.</a:t>
            </a:r>
          </a:p>
        </p:txBody>
      </p:sp>
      <p:sp>
        <p:nvSpPr>
          <p:cNvPr id="710" name="Straight Connector 34"/>
          <p:cNvSpPr/>
          <p:nvPr/>
        </p:nvSpPr>
        <p:spPr>
          <a:xfrm>
            <a:off x="4583505" y="2035567"/>
            <a:ext cx="5485336" cy="1"/>
          </a:xfrm>
          <a:prstGeom prst="line">
            <a:avLst/>
          </a:prstGeom>
          <a:ln w="12700">
            <a:solidFill>
              <a:schemeClr val="accent1"/>
            </a:solidFill>
          </a:ln>
        </p:spPr>
        <p:txBody>
          <a:bodyPr lIns="45718" tIns="45718" rIns="45718" bIns="45718"/>
          <a:lstStyle/>
          <a:p>
            <a:endParaRPr/>
          </a:p>
        </p:txBody>
      </p:sp>
      <p:sp>
        <p:nvSpPr>
          <p:cNvPr id="711" name="Straight Connector 37"/>
          <p:cNvSpPr/>
          <p:nvPr/>
        </p:nvSpPr>
        <p:spPr>
          <a:xfrm>
            <a:off x="10068841" y="2035567"/>
            <a:ext cx="1" cy="552571"/>
          </a:xfrm>
          <a:prstGeom prst="line">
            <a:avLst/>
          </a:prstGeom>
          <a:ln w="12700">
            <a:solidFill>
              <a:schemeClr val="accent1"/>
            </a:solidFill>
          </a:ln>
        </p:spPr>
        <p:txBody>
          <a:bodyPr lIns="45718" tIns="45718" rIns="45718" bIns="45718"/>
          <a:lstStyle/>
          <a:p>
            <a:endParaRPr/>
          </a:p>
        </p:txBody>
      </p:sp>
      <p:sp>
        <p:nvSpPr>
          <p:cNvPr id="712" name="Straight Connector 40"/>
          <p:cNvSpPr/>
          <p:nvPr/>
        </p:nvSpPr>
        <p:spPr>
          <a:xfrm flipV="1">
            <a:off x="4593341" y="1690347"/>
            <a:ext cx="1" cy="345220"/>
          </a:xfrm>
          <a:prstGeom prst="line">
            <a:avLst/>
          </a:prstGeom>
          <a:ln w="12700">
            <a:solidFill>
              <a:schemeClr val="accent1"/>
            </a:solidFill>
          </a:ln>
        </p:spPr>
        <p:txBody>
          <a:bodyPr lIns="45718" tIns="45718" rIns="45718" bIns="45718"/>
          <a:lstStyle/>
          <a:p>
            <a:endParaRPr/>
          </a:p>
        </p:txBody>
      </p:sp>
      <p:sp>
        <p:nvSpPr>
          <p:cNvPr id="713" name="Straight Connector 44"/>
          <p:cNvSpPr/>
          <p:nvPr/>
        </p:nvSpPr>
        <p:spPr>
          <a:xfrm flipV="1">
            <a:off x="7765332" y="1690347"/>
            <a:ext cx="1" cy="345220"/>
          </a:xfrm>
          <a:prstGeom prst="line">
            <a:avLst/>
          </a:prstGeom>
          <a:ln w="12700">
            <a:solidFill>
              <a:schemeClr val="accent1"/>
            </a:solidFill>
            <a:tailEnd type="triangle"/>
          </a:ln>
        </p:spPr>
        <p:txBody>
          <a:bodyPr lIns="45718" tIns="45718" rIns="45718" bIns="45718"/>
          <a:lstStyle/>
          <a:p>
            <a:endParaRPr/>
          </a:p>
        </p:txBody>
      </p:sp>
      <p:pic>
        <p:nvPicPr>
          <p:cNvPr id="714" name="281539_Crane_R_orange.png" descr="281539_Crane_R_orange.png"/>
          <p:cNvPicPr>
            <a:picLocks noChangeAspect="1"/>
          </p:cNvPicPr>
          <p:nvPr/>
        </p:nvPicPr>
        <p:blipFill>
          <a:blip r:embed="rId2">
            <a:extLst/>
          </a:blip>
          <a:stretch>
            <a:fillRect/>
          </a:stretch>
        </p:blipFill>
        <p:spPr>
          <a:xfrm>
            <a:off x="10045813" y="2728348"/>
            <a:ext cx="664185" cy="664185"/>
          </a:xfrm>
          <a:prstGeom prst="rect">
            <a:avLst/>
          </a:prstGeom>
          <a:ln w="12700">
            <a:miter lim="400000"/>
          </a:ln>
        </p:spPr>
      </p:pic>
      <p:pic>
        <p:nvPicPr>
          <p:cNvPr id="715" name="281184_Train_R_orange.png" descr="281184_Train_R_orange.png"/>
          <p:cNvPicPr>
            <a:picLocks noChangeAspect="1"/>
          </p:cNvPicPr>
          <p:nvPr/>
        </p:nvPicPr>
        <p:blipFill>
          <a:blip r:embed="rId3">
            <a:extLst/>
          </a:blip>
          <a:stretch>
            <a:fillRect/>
          </a:stretch>
        </p:blipFill>
        <p:spPr>
          <a:xfrm>
            <a:off x="4109449" y="2690248"/>
            <a:ext cx="664185" cy="664185"/>
          </a:xfrm>
          <a:prstGeom prst="rect">
            <a:avLst/>
          </a:prstGeom>
          <a:ln w="12700">
            <a:miter lim="400000"/>
          </a:ln>
        </p:spPr>
      </p:pic>
      <p:pic>
        <p:nvPicPr>
          <p:cNvPr id="716" name="282556_Rocket_R_orange.png" descr="282556_Rocket_R_orange.png"/>
          <p:cNvPicPr>
            <a:picLocks noChangeAspect="1"/>
          </p:cNvPicPr>
          <p:nvPr/>
        </p:nvPicPr>
        <p:blipFill>
          <a:blip r:embed="rId4">
            <a:extLst/>
          </a:blip>
          <a:stretch>
            <a:fillRect/>
          </a:stretch>
        </p:blipFill>
        <p:spPr>
          <a:xfrm>
            <a:off x="7106019" y="2647372"/>
            <a:ext cx="725262" cy="724537"/>
          </a:xfrm>
          <a:prstGeom prst="rect">
            <a:avLst/>
          </a:prstGeom>
          <a:ln w="12700">
            <a:miter lim="400000"/>
          </a:ln>
        </p:spPr>
      </p:pic>
      <p:sp>
        <p:nvSpPr>
          <p:cNvPr id="717" name="Rectangle 17"/>
          <p:cNvSpPr/>
          <p:nvPr/>
        </p:nvSpPr>
        <p:spPr>
          <a:xfrm>
            <a:off x="3686832" y="2580414"/>
            <a:ext cx="1545264" cy="1291430"/>
          </a:xfrm>
          <a:prstGeom prst="rect">
            <a:avLst/>
          </a:prstGeom>
          <a:ln w="12700">
            <a:solidFill>
              <a:schemeClr val="accent5">
                <a:satOff val="-19787"/>
                <a:lumOff val="13872"/>
              </a:schemeClr>
            </a:solidFill>
            <a:miter/>
          </a:ln>
        </p:spPr>
        <p:txBody>
          <a:bodyPr lIns="72000" tIns="72000" rIns="72000" bIns="72000" anchor="ctr"/>
          <a:lstStyle/>
          <a:p>
            <a:pPr algn="ctr" defTabSz="914125">
              <a:spcBef>
                <a:spcPts val="1200"/>
              </a:spcBef>
              <a:defRPr sz="1700">
                <a:latin typeface="+mj-lt"/>
                <a:ea typeface="+mj-ea"/>
                <a:cs typeface="+mj-cs"/>
                <a:sym typeface="Arial"/>
              </a:defRPr>
            </a:pPr>
            <a:endParaRPr/>
          </a:p>
        </p:txBody>
      </p:sp>
      <p:sp>
        <p:nvSpPr>
          <p:cNvPr id="718" name="Rectangle 17"/>
          <p:cNvSpPr/>
          <p:nvPr/>
        </p:nvSpPr>
        <p:spPr>
          <a:xfrm>
            <a:off x="6672553" y="2580414"/>
            <a:ext cx="1545264" cy="1291430"/>
          </a:xfrm>
          <a:prstGeom prst="rect">
            <a:avLst/>
          </a:prstGeom>
          <a:ln w="12700">
            <a:solidFill>
              <a:schemeClr val="accent1">
                <a:satOff val="-11111"/>
                <a:lumOff val="13235"/>
              </a:schemeClr>
            </a:solidFill>
            <a:miter/>
          </a:ln>
        </p:spPr>
        <p:txBody>
          <a:bodyPr lIns="72000" tIns="72000" rIns="72000" bIns="72000" anchor="ctr"/>
          <a:lstStyle/>
          <a:p>
            <a:pPr algn="ctr" defTabSz="914125">
              <a:spcBef>
                <a:spcPts val="1200"/>
              </a:spcBef>
              <a:defRPr sz="1700">
                <a:latin typeface="+mj-lt"/>
                <a:ea typeface="+mj-ea"/>
                <a:cs typeface="+mj-cs"/>
                <a:sym typeface="Arial"/>
              </a:defRPr>
            </a:pPr>
            <a:endParaRPr/>
          </a:p>
        </p:txBody>
      </p:sp>
      <p:sp>
        <p:nvSpPr>
          <p:cNvPr id="719" name="Rectangle 17"/>
          <p:cNvSpPr/>
          <p:nvPr/>
        </p:nvSpPr>
        <p:spPr>
          <a:xfrm>
            <a:off x="9605273" y="2580414"/>
            <a:ext cx="1545264" cy="1291430"/>
          </a:xfrm>
          <a:prstGeom prst="rect">
            <a:avLst/>
          </a:prstGeom>
          <a:ln w="12700">
            <a:solidFill>
              <a:schemeClr val="accent1"/>
            </a:solidFill>
            <a:miter/>
          </a:ln>
        </p:spPr>
        <p:txBody>
          <a:bodyPr lIns="72000" tIns="72000" rIns="72000" bIns="72000" anchor="ctr"/>
          <a:lstStyle/>
          <a:p>
            <a:pPr algn="ctr" defTabSz="914125">
              <a:spcBef>
                <a:spcPts val="1200"/>
              </a:spcBef>
              <a:defRPr sz="1700">
                <a:latin typeface="+mj-lt"/>
                <a:ea typeface="+mj-ea"/>
                <a:cs typeface="+mj-cs"/>
                <a:sym typeface="Arial"/>
              </a:defRPr>
            </a:pPr>
            <a:endParaRPr/>
          </a:p>
        </p:txBody>
      </p:sp>
      <p:pic>
        <p:nvPicPr>
          <p:cNvPr id="720" name="281205_ManSitting_R_orange.png" descr="281205_ManSitting_R_orange.png"/>
          <p:cNvPicPr>
            <a:picLocks noChangeAspect="1"/>
          </p:cNvPicPr>
          <p:nvPr/>
        </p:nvPicPr>
        <p:blipFill>
          <a:blip r:embed="rId5">
            <a:extLst/>
          </a:blip>
          <a:stretch>
            <a:fillRect/>
          </a:stretch>
        </p:blipFill>
        <p:spPr>
          <a:xfrm>
            <a:off x="1423807" y="2720655"/>
            <a:ext cx="552571" cy="55257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C9E5A0-E02B-4407-8F1F-1D89C3ACFE8B}"/>
              </a:ext>
            </a:extLst>
          </p:cNvPr>
          <p:cNvSpPr>
            <a:spLocks noGrp="1"/>
          </p:cNvSpPr>
          <p:nvPr>
            <p:ph type="body" sz="quarter" idx="10"/>
          </p:nvPr>
        </p:nvSpPr>
        <p:spPr>
          <a:xfrm>
            <a:off x="503870" y="1070628"/>
            <a:ext cx="6984309" cy="2406065"/>
          </a:xfrm>
        </p:spPr>
        <p:txBody>
          <a:bodyPr/>
          <a:lstStyle/>
          <a:p>
            <a:pPr marL="285664" indent="-285664">
              <a:spcBef>
                <a:spcPts val="600"/>
              </a:spcBef>
              <a:buFont typeface="Arial" charset="0"/>
              <a:buChar char="•"/>
            </a:pPr>
            <a:r>
              <a:rPr lang="ru-RU" sz="1600" dirty="0"/>
              <a:t>Увлекательная и конкурентоспособная </a:t>
            </a:r>
            <a:r>
              <a:rPr lang="ru-RU" sz="1600" b="1" dirty="0"/>
              <a:t>моделирующая бизнес-игра</a:t>
            </a:r>
          </a:p>
          <a:p>
            <a:pPr marL="285664" indent="-285664">
              <a:spcBef>
                <a:spcPts val="600"/>
              </a:spcBef>
              <a:buFont typeface="Arial" charset="0"/>
              <a:buChar char="•"/>
            </a:pPr>
            <a:r>
              <a:rPr lang="ru-RU" sz="1600" dirty="0"/>
              <a:t>Проводится </a:t>
            </a:r>
            <a:r>
              <a:rPr lang="ru-RU" sz="1600" b="1" dirty="0"/>
              <a:t>в стандартной </a:t>
            </a:r>
            <a:r>
              <a:rPr lang="ru-RU" sz="1600" b="1" dirty="0" err="1"/>
              <a:t>тренинговой</a:t>
            </a:r>
            <a:r>
              <a:rPr lang="ru-RU" sz="1600" b="1" dirty="0"/>
              <a:t> системе SAP</a:t>
            </a:r>
          </a:p>
          <a:p>
            <a:pPr marL="285664" indent="-285664">
              <a:spcBef>
                <a:spcPts val="600"/>
              </a:spcBef>
              <a:buFont typeface="Arial" charset="0"/>
              <a:buChar char="•"/>
            </a:pPr>
            <a:r>
              <a:rPr lang="ru-RU" sz="1600" dirty="0"/>
              <a:t>Позволяет в процессе игры </a:t>
            </a:r>
            <a:r>
              <a:rPr lang="ru-RU" sz="1600" b="1" dirty="0"/>
              <a:t>познакомиться с интерфейсом</a:t>
            </a:r>
            <a:r>
              <a:rPr lang="en-US" sz="1600" dirty="0"/>
              <a:t> SAP </a:t>
            </a:r>
            <a:endParaRPr lang="ru-RU" sz="1600" dirty="0"/>
          </a:p>
          <a:p>
            <a:pPr marL="285664" indent="-285664">
              <a:spcBef>
                <a:spcPts val="600"/>
              </a:spcBef>
              <a:buFont typeface="Arial" charset="0"/>
              <a:buChar char="•"/>
            </a:pPr>
            <a:r>
              <a:rPr lang="ru-RU" sz="1600" dirty="0">
                <a:solidFill>
                  <a:sysClr val="windowText" lastClr="000000"/>
                </a:solidFill>
              </a:rPr>
              <a:t>Использует </a:t>
            </a:r>
            <a:r>
              <a:rPr lang="ru-RU" sz="1600" b="1" dirty="0">
                <a:solidFill>
                  <a:sysClr val="windowText" lastClr="000000"/>
                </a:solidFill>
              </a:rPr>
              <a:t>стандартные отчеты</a:t>
            </a:r>
            <a:r>
              <a:rPr lang="en-US" sz="1600" b="1" dirty="0">
                <a:solidFill>
                  <a:sysClr val="windowText" lastClr="000000"/>
                </a:solidFill>
              </a:rPr>
              <a:t> SAP</a:t>
            </a:r>
            <a:r>
              <a:rPr lang="ru-RU" sz="1600" b="1" dirty="0">
                <a:solidFill>
                  <a:sysClr val="windowText" lastClr="000000"/>
                </a:solidFill>
              </a:rPr>
              <a:t> </a:t>
            </a:r>
            <a:r>
              <a:rPr lang="ru-RU" sz="1600" dirty="0">
                <a:solidFill>
                  <a:sysClr val="windowText" lastClr="000000"/>
                </a:solidFill>
              </a:rPr>
              <a:t>и прогнозную аналитику</a:t>
            </a:r>
            <a:endParaRPr lang="ru-RU" sz="1600" dirty="0"/>
          </a:p>
          <a:p>
            <a:pPr marL="285664" indent="-285664">
              <a:spcBef>
                <a:spcPts val="600"/>
              </a:spcBef>
              <a:buFont typeface="Arial" charset="0"/>
              <a:buChar char="•"/>
            </a:pPr>
            <a:r>
              <a:rPr lang="ru-RU" sz="1600" dirty="0"/>
              <a:t>Обеспечивает </a:t>
            </a:r>
            <a:r>
              <a:rPr lang="ru-RU" sz="1600" b="1" dirty="0"/>
              <a:t>быструю адаптацию </a:t>
            </a:r>
            <a:r>
              <a:rPr lang="ru-RU" sz="1600" dirty="0"/>
              <a:t>и более высокую производительность пользователей</a:t>
            </a:r>
          </a:p>
          <a:p>
            <a:pPr marL="285664" indent="-285664">
              <a:spcBef>
                <a:spcPts val="600"/>
              </a:spcBef>
              <a:buFont typeface="Arial" charset="0"/>
              <a:buChar char="•"/>
            </a:pPr>
            <a:r>
              <a:rPr lang="ru-RU" sz="1600" dirty="0"/>
              <a:t>Обширно исследованные, </a:t>
            </a:r>
            <a:r>
              <a:rPr lang="ru-RU" sz="1600" b="1" dirty="0"/>
              <a:t>доказанные результаты:</a:t>
            </a:r>
            <a:r>
              <a:rPr lang="ru-RU" sz="1600" dirty="0"/>
              <a:t> умения, знания и положительное отношение</a:t>
            </a:r>
          </a:p>
        </p:txBody>
      </p:sp>
      <p:sp>
        <p:nvSpPr>
          <p:cNvPr id="27" name="Title 1">
            <a:extLst>
              <a:ext uri="{FF2B5EF4-FFF2-40B4-BE49-F238E27FC236}">
                <a16:creationId xmlns:a16="http://schemas.microsoft.com/office/drawing/2014/main" id="{0AA293F7-562B-434B-9764-8EEF2506FE86}"/>
              </a:ext>
            </a:extLst>
          </p:cNvPr>
          <p:cNvSpPr>
            <a:spLocks noGrp="1"/>
          </p:cNvSpPr>
          <p:nvPr>
            <p:ph type="title"/>
          </p:nvPr>
        </p:nvSpPr>
        <p:spPr>
          <a:xfrm>
            <a:off x="503870" y="504084"/>
            <a:ext cx="11183564" cy="369322"/>
          </a:xfrm>
        </p:spPr>
        <p:txBody>
          <a:bodyPr/>
          <a:lstStyle/>
          <a:p>
            <a:r>
              <a:rPr lang="pt-BR" dirty="0"/>
              <a:t>ERP-SIM, S/4HANA-SIM</a:t>
            </a:r>
            <a:endParaRPr lang="ru-RU" dirty="0"/>
          </a:p>
        </p:txBody>
      </p:sp>
      <p:grpSp>
        <p:nvGrpSpPr>
          <p:cNvPr id="37" name="Group 36">
            <a:extLst>
              <a:ext uri="{FF2B5EF4-FFF2-40B4-BE49-F238E27FC236}">
                <a16:creationId xmlns:a16="http://schemas.microsoft.com/office/drawing/2014/main" id="{30CF88FA-299A-46EC-BFB8-EB255A39DDCE}"/>
              </a:ext>
            </a:extLst>
          </p:cNvPr>
          <p:cNvGrpSpPr/>
          <p:nvPr/>
        </p:nvGrpSpPr>
        <p:grpSpPr>
          <a:xfrm>
            <a:off x="9005470" y="1070628"/>
            <a:ext cx="2879250" cy="4769346"/>
            <a:chOff x="9007815" y="926151"/>
            <a:chExt cx="2880000" cy="4770588"/>
          </a:xfrm>
        </p:grpSpPr>
        <p:sp>
          <p:nvSpPr>
            <p:cNvPr id="28" name="Rectangle 27">
              <a:extLst>
                <a:ext uri="{FF2B5EF4-FFF2-40B4-BE49-F238E27FC236}">
                  <a16:creationId xmlns:a16="http://schemas.microsoft.com/office/drawing/2014/main" id="{092CFF35-847E-4B3C-8B47-403826B62C76}"/>
                </a:ext>
              </a:extLst>
            </p:cNvPr>
            <p:cNvSpPr/>
            <p:nvPr/>
          </p:nvSpPr>
          <p:spPr bwMode="gray">
            <a:xfrm>
              <a:off x="9007815" y="926151"/>
              <a:ext cx="2880000" cy="4770588"/>
            </a:xfrm>
            <a:prstGeom prst="rect">
              <a:avLst/>
            </a:prstGeom>
            <a:noFill/>
            <a:ln w="19050" algn="ctr">
              <a:solidFill>
                <a:schemeClr val="accent1"/>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grpSp>
          <p:nvGrpSpPr>
            <p:cNvPr id="36" name="Group 35">
              <a:extLst>
                <a:ext uri="{FF2B5EF4-FFF2-40B4-BE49-F238E27FC236}">
                  <a16:creationId xmlns:a16="http://schemas.microsoft.com/office/drawing/2014/main" id="{7E14DEA6-6646-4963-BEFB-D9810E6C15C3}"/>
                </a:ext>
              </a:extLst>
            </p:cNvPr>
            <p:cNvGrpSpPr/>
            <p:nvPr/>
          </p:nvGrpSpPr>
          <p:grpSpPr>
            <a:xfrm>
              <a:off x="9243689" y="3632039"/>
              <a:ext cx="2408252" cy="1910423"/>
              <a:chOff x="9310730" y="4161373"/>
              <a:chExt cx="2408252" cy="1910423"/>
            </a:xfrm>
          </p:grpSpPr>
          <p:sp>
            <p:nvSpPr>
              <p:cNvPr id="8" name="TextBox 7">
                <a:extLst>
                  <a:ext uri="{FF2B5EF4-FFF2-40B4-BE49-F238E27FC236}">
                    <a16:creationId xmlns:a16="http://schemas.microsoft.com/office/drawing/2014/main" id="{AF7187F5-1A66-4F0E-8A0E-516FD5271BA8}"/>
                  </a:ext>
                </a:extLst>
              </p:cNvPr>
              <p:cNvSpPr txBox="1"/>
              <p:nvPr/>
            </p:nvSpPr>
            <p:spPr>
              <a:xfrm>
                <a:off x="9310730" y="5148466"/>
                <a:ext cx="2408252" cy="923330"/>
              </a:xfrm>
              <a:prstGeom prst="rect">
                <a:avLst/>
              </a:prstGeom>
              <a:noFill/>
            </p:spPr>
            <p:txBody>
              <a:bodyPr wrap="square" lIns="0" tIns="0" rIns="0" bIns="0" rtlCol="0">
                <a:spAutoFit/>
              </a:bodyPr>
              <a:lstStyle/>
              <a:p>
                <a:pPr algn="ctr" fontAlgn="base">
                  <a:spcAft>
                    <a:spcPct val="0"/>
                  </a:spcAft>
                  <a:buClr>
                    <a:schemeClr val="accent1"/>
                  </a:buClr>
                </a:pPr>
                <a:r>
                  <a:rPr lang="ru-RU" sz="1200" dirty="0"/>
                  <a:t>Знакомство с интерфейсом </a:t>
                </a:r>
                <a:r>
                  <a:rPr lang="en-US" sz="1200" dirty="0"/>
                  <a:t>SAP</a:t>
                </a:r>
              </a:p>
              <a:p>
                <a:pPr algn="ctr" fontAlgn="base">
                  <a:spcAft>
                    <a:spcPct val="0"/>
                  </a:spcAft>
                  <a:buClr>
                    <a:schemeClr val="accent1"/>
                  </a:buClr>
                </a:pPr>
                <a:r>
                  <a:rPr lang="ru-RU" sz="1200" dirty="0"/>
                  <a:t>Адаптация к системе</a:t>
                </a:r>
              </a:p>
              <a:p>
                <a:pPr algn="ctr" fontAlgn="base">
                  <a:spcAft>
                    <a:spcPct val="0"/>
                  </a:spcAft>
                  <a:buClr>
                    <a:schemeClr val="accent1"/>
                  </a:buClr>
                </a:pPr>
                <a:r>
                  <a:rPr lang="ru-RU" sz="1200" dirty="0"/>
                  <a:t>Производительность при работе с системой</a:t>
                </a:r>
              </a:p>
              <a:p>
                <a:pPr algn="ctr" fontAlgn="base">
                  <a:spcAft>
                    <a:spcPct val="0"/>
                  </a:spcAft>
                  <a:buClr>
                    <a:schemeClr val="accent1"/>
                  </a:buClr>
                </a:pPr>
                <a:r>
                  <a:rPr lang="ru-RU" sz="1200" dirty="0"/>
                  <a:t>Положительное отношение</a:t>
                </a:r>
              </a:p>
            </p:txBody>
          </p:sp>
          <p:pic>
            <p:nvPicPr>
              <p:cNvPr id="29" name="Picture 28">
                <a:extLst>
                  <a:ext uri="{FF2B5EF4-FFF2-40B4-BE49-F238E27FC236}">
                    <a16:creationId xmlns:a16="http://schemas.microsoft.com/office/drawing/2014/main" id="{37E10275-C3CC-4D10-9AF7-1A6EEC5DC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4441" y="4161373"/>
                <a:ext cx="900831" cy="900831"/>
              </a:xfrm>
              <a:prstGeom prst="rect">
                <a:avLst/>
              </a:prstGeom>
            </p:spPr>
          </p:pic>
        </p:grpSp>
        <p:grpSp>
          <p:nvGrpSpPr>
            <p:cNvPr id="12" name="Group 11">
              <a:extLst>
                <a:ext uri="{FF2B5EF4-FFF2-40B4-BE49-F238E27FC236}">
                  <a16:creationId xmlns:a16="http://schemas.microsoft.com/office/drawing/2014/main" id="{BD1A367B-9755-4E72-9B8A-DE2A06B26BB0}"/>
                </a:ext>
              </a:extLst>
            </p:cNvPr>
            <p:cNvGrpSpPr/>
            <p:nvPr/>
          </p:nvGrpSpPr>
          <p:grpSpPr>
            <a:xfrm>
              <a:off x="9591602" y="2305650"/>
              <a:ext cx="1712427" cy="1124144"/>
              <a:chOff x="9658643" y="2623417"/>
              <a:chExt cx="1712427" cy="1124144"/>
            </a:xfrm>
          </p:grpSpPr>
          <p:sp>
            <p:nvSpPr>
              <p:cNvPr id="9" name="TextBox 8">
                <a:extLst>
                  <a:ext uri="{FF2B5EF4-FFF2-40B4-BE49-F238E27FC236}">
                    <a16:creationId xmlns:a16="http://schemas.microsoft.com/office/drawing/2014/main" id="{24E8BEEA-7BB3-4E95-8E7F-40A9954111CC}"/>
                  </a:ext>
                </a:extLst>
              </p:cNvPr>
              <p:cNvSpPr txBox="1"/>
              <p:nvPr/>
            </p:nvSpPr>
            <p:spPr>
              <a:xfrm>
                <a:off x="9658643" y="3562895"/>
                <a:ext cx="1712427" cy="184666"/>
              </a:xfrm>
              <a:prstGeom prst="rect">
                <a:avLst/>
              </a:prstGeom>
              <a:noFill/>
            </p:spPr>
            <p:txBody>
              <a:bodyPr wrap="square" lIns="0" tIns="0" rIns="0" bIns="0" rtlCol="0">
                <a:spAutoFit/>
              </a:bodyPr>
              <a:lstStyle/>
              <a:p>
                <a:pPr algn="ctr" fontAlgn="base">
                  <a:spcAft>
                    <a:spcPct val="0"/>
                  </a:spcAft>
                  <a:buClr>
                    <a:schemeClr val="accent1"/>
                  </a:buClr>
                </a:pPr>
                <a:r>
                  <a:rPr lang="ru-RU" sz="1200" dirty="0"/>
                  <a:t>4-6 человек</a:t>
                </a:r>
                <a:r>
                  <a:rPr lang="en-US" sz="1200" dirty="0"/>
                  <a:t> </a:t>
                </a:r>
                <a:r>
                  <a:rPr lang="ru-RU" sz="1200" dirty="0"/>
                  <a:t>в команде</a:t>
                </a:r>
              </a:p>
            </p:txBody>
          </p:sp>
          <p:pic>
            <p:nvPicPr>
              <p:cNvPr id="30" name="Picture 29">
                <a:extLst>
                  <a:ext uri="{FF2B5EF4-FFF2-40B4-BE49-F238E27FC236}">
                    <a16:creationId xmlns:a16="http://schemas.microsoft.com/office/drawing/2014/main" id="{883CBA1B-454C-409C-B12B-E12FE2BFF0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4441" y="2623417"/>
                <a:ext cx="900831" cy="900831"/>
              </a:xfrm>
              <a:prstGeom prst="rect">
                <a:avLst/>
              </a:prstGeom>
            </p:spPr>
          </p:pic>
        </p:grpSp>
        <p:grpSp>
          <p:nvGrpSpPr>
            <p:cNvPr id="7" name="Group 6">
              <a:extLst>
                <a:ext uri="{FF2B5EF4-FFF2-40B4-BE49-F238E27FC236}">
                  <a16:creationId xmlns:a16="http://schemas.microsoft.com/office/drawing/2014/main" id="{4331E3DC-D9EC-45CA-80A3-7762A025C165}"/>
                </a:ext>
              </a:extLst>
            </p:cNvPr>
            <p:cNvGrpSpPr/>
            <p:nvPr/>
          </p:nvGrpSpPr>
          <p:grpSpPr>
            <a:xfrm>
              <a:off x="9751823" y="1034714"/>
              <a:ext cx="1391984" cy="1055717"/>
              <a:chOff x="9684436" y="1034714"/>
              <a:chExt cx="1391984" cy="1055717"/>
            </a:xfrm>
          </p:grpSpPr>
          <p:sp>
            <p:nvSpPr>
              <p:cNvPr id="14" name="TextBox 13">
                <a:extLst>
                  <a:ext uri="{FF2B5EF4-FFF2-40B4-BE49-F238E27FC236}">
                    <a16:creationId xmlns:a16="http://schemas.microsoft.com/office/drawing/2014/main" id="{DD072462-F2C1-4CED-A9AE-428387703C08}"/>
                  </a:ext>
                </a:extLst>
              </p:cNvPr>
              <p:cNvSpPr txBox="1"/>
              <p:nvPr/>
            </p:nvSpPr>
            <p:spPr>
              <a:xfrm>
                <a:off x="9684436" y="1905765"/>
                <a:ext cx="1391984" cy="184666"/>
              </a:xfrm>
              <a:prstGeom prst="rect">
                <a:avLst/>
              </a:prstGeom>
              <a:noFill/>
            </p:spPr>
            <p:txBody>
              <a:bodyPr wrap="square" lIns="0" tIns="0" rIns="0" bIns="0" rtlCol="0">
                <a:spAutoFit/>
              </a:bodyPr>
              <a:lstStyle/>
              <a:p>
                <a:pPr algn="ctr" fontAlgn="base">
                  <a:spcAft>
                    <a:spcPct val="0"/>
                  </a:spcAft>
                  <a:buClr>
                    <a:schemeClr val="accent1"/>
                  </a:buClr>
                </a:pPr>
                <a:r>
                  <a:rPr lang="en-US" sz="1200" dirty="0"/>
                  <a:t>4</a:t>
                </a:r>
                <a:r>
                  <a:rPr lang="ru-RU" sz="1200" dirty="0"/>
                  <a:t> часа</a:t>
                </a:r>
                <a:r>
                  <a:rPr lang="en-US" sz="1200" dirty="0"/>
                  <a:t> </a:t>
                </a:r>
                <a:r>
                  <a:rPr lang="mr-IN" sz="1200" dirty="0"/>
                  <a:t>–</a:t>
                </a:r>
                <a:r>
                  <a:rPr lang="en-US" sz="1200" dirty="0"/>
                  <a:t> 1 </a:t>
                </a:r>
                <a:r>
                  <a:rPr lang="ru-RU" sz="1200" dirty="0"/>
                  <a:t>день</a:t>
                </a:r>
              </a:p>
            </p:txBody>
          </p:sp>
          <p:pic>
            <p:nvPicPr>
              <p:cNvPr id="31" name="Picture 30">
                <a:extLst>
                  <a:ext uri="{FF2B5EF4-FFF2-40B4-BE49-F238E27FC236}">
                    <a16:creationId xmlns:a16="http://schemas.microsoft.com/office/drawing/2014/main" id="{9207D06F-827E-4524-BCD1-2E282BC5E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30013" y="1034714"/>
                <a:ext cx="900831" cy="900831"/>
              </a:xfrm>
              <a:prstGeom prst="rect">
                <a:avLst/>
              </a:prstGeom>
            </p:spPr>
          </p:pic>
        </p:grpSp>
      </p:grpSp>
      <p:grpSp>
        <p:nvGrpSpPr>
          <p:cNvPr id="48" name="Group 47">
            <a:extLst>
              <a:ext uri="{FF2B5EF4-FFF2-40B4-BE49-F238E27FC236}">
                <a16:creationId xmlns:a16="http://schemas.microsoft.com/office/drawing/2014/main" id="{553FF9A9-33C0-4FA5-8909-B85C3E7ACA6E}"/>
              </a:ext>
            </a:extLst>
          </p:cNvPr>
          <p:cNvGrpSpPr/>
          <p:nvPr/>
        </p:nvGrpSpPr>
        <p:grpSpPr>
          <a:xfrm>
            <a:off x="548369" y="3573620"/>
            <a:ext cx="3958969" cy="2266355"/>
            <a:chOff x="548511" y="3574451"/>
            <a:chExt cx="3960000" cy="2266945"/>
          </a:xfrm>
        </p:grpSpPr>
        <p:sp>
          <p:nvSpPr>
            <p:cNvPr id="35" name="TextBox 34">
              <a:extLst>
                <a:ext uri="{FF2B5EF4-FFF2-40B4-BE49-F238E27FC236}">
                  <a16:creationId xmlns:a16="http://schemas.microsoft.com/office/drawing/2014/main" id="{11845E2E-E24C-4072-8193-57DF77B83254}"/>
                </a:ext>
              </a:extLst>
            </p:cNvPr>
            <p:cNvSpPr txBox="1"/>
            <p:nvPr/>
          </p:nvSpPr>
          <p:spPr>
            <a:xfrm>
              <a:off x="748400" y="3681281"/>
              <a:ext cx="3184079" cy="430887"/>
            </a:xfrm>
            <a:prstGeom prst="rect">
              <a:avLst/>
            </a:prstGeom>
            <a:noFill/>
          </p:spPr>
          <p:txBody>
            <a:bodyPr wrap="square" lIns="0" tIns="0" rIns="0" bIns="0" rtlCol="0">
              <a:spAutoFit/>
            </a:bodyPr>
            <a:lstStyle/>
            <a:p>
              <a:pPr fontAlgn="base">
                <a:spcAft>
                  <a:spcPct val="0"/>
                </a:spcAft>
                <a:buClr>
                  <a:srgbClr val="F0AB00"/>
                </a:buClr>
                <a:buSzPct val="80000"/>
              </a:pPr>
              <a:r>
                <a:rPr lang="ru-RU" sz="1400" b="1" dirty="0">
                  <a:ea typeface="Arial Unicode MS" pitchFamily="34" charset="-128"/>
                  <a:cs typeface="Arial Unicode MS" pitchFamily="34" charset="-128"/>
                </a:rPr>
                <a:t>Участники в процессе игры оказываются в следующих ролях: </a:t>
              </a:r>
            </a:p>
          </p:txBody>
        </p:sp>
        <p:grpSp>
          <p:nvGrpSpPr>
            <p:cNvPr id="41" name="Group 40">
              <a:extLst>
                <a:ext uri="{FF2B5EF4-FFF2-40B4-BE49-F238E27FC236}">
                  <a16:creationId xmlns:a16="http://schemas.microsoft.com/office/drawing/2014/main" id="{095070CD-8CC1-4B6B-9D2E-72DA90491C1F}"/>
                </a:ext>
              </a:extLst>
            </p:cNvPr>
            <p:cNvGrpSpPr/>
            <p:nvPr/>
          </p:nvGrpSpPr>
          <p:grpSpPr>
            <a:xfrm>
              <a:off x="901957" y="4481888"/>
              <a:ext cx="2377692" cy="1077218"/>
              <a:chOff x="1068936" y="4500736"/>
              <a:chExt cx="2377692" cy="1077218"/>
            </a:xfrm>
          </p:grpSpPr>
          <p:pic>
            <p:nvPicPr>
              <p:cNvPr id="39" name="Picture 38">
                <a:extLst>
                  <a:ext uri="{FF2B5EF4-FFF2-40B4-BE49-F238E27FC236}">
                    <a16:creationId xmlns:a16="http://schemas.microsoft.com/office/drawing/2014/main" id="{9A13D28F-4B41-46D4-A5BA-B0D8E936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68936" y="4571345"/>
                <a:ext cx="936000" cy="936000"/>
              </a:xfrm>
              <a:prstGeom prst="rect">
                <a:avLst/>
              </a:prstGeom>
            </p:spPr>
          </p:pic>
          <p:sp>
            <p:nvSpPr>
              <p:cNvPr id="40" name="TextBox 39">
                <a:extLst>
                  <a:ext uri="{FF2B5EF4-FFF2-40B4-BE49-F238E27FC236}">
                    <a16:creationId xmlns:a16="http://schemas.microsoft.com/office/drawing/2014/main" id="{3A951EEA-04BA-4F03-92FA-BF9FEE195468}"/>
                  </a:ext>
                </a:extLst>
              </p:cNvPr>
              <p:cNvSpPr txBox="1"/>
              <p:nvPr/>
            </p:nvSpPr>
            <p:spPr>
              <a:xfrm>
                <a:off x="2073681" y="4500736"/>
                <a:ext cx="1372947" cy="1077218"/>
              </a:xfrm>
              <a:prstGeom prst="rect">
                <a:avLst/>
              </a:prstGeom>
              <a:noFill/>
            </p:spPr>
            <p:txBody>
              <a:bodyPr wrap="square" lIns="0" tIns="0" rIns="0" bIns="0" rtlCol="0">
                <a:spAutoFit/>
              </a:bodyPr>
              <a:lstStyle/>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Бухгалтер</a:t>
                </a:r>
                <a:endParaRPr lang="en-US" sz="1400" dirty="0">
                  <a:ea typeface="Arial Unicode MS" pitchFamily="34" charset="-128"/>
                  <a:cs typeface="Arial Unicode MS" pitchFamily="34" charset="-128"/>
                </a:endParaRP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Закупщик</a:t>
                </a:r>
                <a:endParaRPr lang="en-US" sz="1400" dirty="0">
                  <a:ea typeface="Arial Unicode MS" pitchFamily="34" charset="-128"/>
                  <a:cs typeface="Arial Unicode MS" pitchFamily="34" charset="-128"/>
                </a:endParaRP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сбытовик</a:t>
                </a:r>
                <a:endParaRPr lang="en-US" sz="1400" dirty="0">
                  <a:ea typeface="Arial Unicode MS" pitchFamily="34" charset="-128"/>
                  <a:cs typeface="Arial Unicode MS" pitchFamily="34" charset="-128"/>
                </a:endParaRP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Аналитик</a:t>
                </a:r>
                <a:endParaRPr lang="en-US" sz="1400" dirty="0">
                  <a:ea typeface="Arial Unicode MS" pitchFamily="34" charset="-128"/>
                  <a:cs typeface="Arial Unicode MS" pitchFamily="34" charset="-128"/>
                </a:endParaRP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Планировщик </a:t>
                </a:r>
              </a:p>
            </p:txBody>
          </p:sp>
        </p:grpSp>
        <p:sp>
          <p:nvSpPr>
            <p:cNvPr id="42" name="Rectangle 41">
              <a:extLst>
                <a:ext uri="{FF2B5EF4-FFF2-40B4-BE49-F238E27FC236}">
                  <a16:creationId xmlns:a16="http://schemas.microsoft.com/office/drawing/2014/main" id="{0241BFF4-2999-4E9F-A755-1C56DA4FDCE2}"/>
                </a:ext>
              </a:extLst>
            </p:cNvPr>
            <p:cNvSpPr/>
            <p:nvPr/>
          </p:nvSpPr>
          <p:spPr bwMode="gray">
            <a:xfrm>
              <a:off x="548511" y="3574451"/>
              <a:ext cx="3960000" cy="2266945"/>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grpSp>
      <p:grpSp>
        <p:nvGrpSpPr>
          <p:cNvPr id="47" name="Group 46">
            <a:extLst>
              <a:ext uri="{FF2B5EF4-FFF2-40B4-BE49-F238E27FC236}">
                <a16:creationId xmlns:a16="http://schemas.microsoft.com/office/drawing/2014/main" id="{B0E3D241-482A-4B24-BE10-CB949725365D}"/>
              </a:ext>
            </a:extLst>
          </p:cNvPr>
          <p:cNvGrpSpPr/>
          <p:nvPr/>
        </p:nvGrpSpPr>
        <p:grpSpPr>
          <a:xfrm>
            <a:off x="4787651" y="3577980"/>
            <a:ext cx="3958969" cy="2257633"/>
            <a:chOff x="4744385" y="3579362"/>
            <a:chExt cx="3960000" cy="2258221"/>
          </a:xfrm>
        </p:grpSpPr>
        <p:pic>
          <p:nvPicPr>
            <p:cNvPr id="34" name="Picture 2">
              <a:extLst>
                <a:ext uri="{FF2B5EF4-FFF2-40B4-BE49-F238E27FC236}">
                  <a16:creationId xmlns:a16="http://schemas.microsoft.com/office/drawing/2014/main" id="{B0D7B556-F85B-4A90-BABD-A8B616B98B4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537009" y="4346191"/>
              <a:ext cx="2352322" cy="1488716"/>
            </a:xfrm>
            <a:prstGeom prst="rect">
              <a:avLst/>
            </a:prstGeom>
            <a:solidFill>
              <a:schemeClr val="bg1">
                <a:alpha val="90000"/>
              </a:schemeClr>
            </a:solidFill>
            <a:ln w="6350" algn="ctr">
              <a:noFill/>
              <a:prstDash val="dash"/>
              <a:miter lim="800000"/>
              <a:headEnd/>
              <a:tailEnd/>
            </a:ln>
            <a:extLs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8090F65D-7656-4FA3-9848-9376DA3A8ADB}"/>
                </a:ext>
              </a:extLst>
            </p:cNvPr>
            <p:cNvSpPr/>
            <p:nvPr/>
          </p:nvSpPr>
          <p:spPr bwMode="gray">
            <a:xfrm>
              <a:off x="4744385" y="3579362"/>
              <a:ext cx="3960000" cy="2258221"/>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707B3685-79D1-470E-8542-892D2EB12533}"/>
                </a:ext>
              </a:extLst>
            </p:cNvPr>
            <p:cNvSpPr txBox="1"/>
            <p:nvPr/>
          </p:nvSpPr>
          <p:spPr>
            <a:xfrm>
              <a:off x="4945627" y="3681281"/>
              <a:ext cx="3625073" cy="646331"/>
            </a:xfrm>
            <a:prstGeom prst="rect">
              <a:avLst/>
            </a:prstGeom>
            <a:noFill/>
          </p:spPr>
          <p:txBody>
            <a:bodyPr wrap="square" lIns="0" tIns="0" rIns="0" bIns="0" rtlCol="0">
              <a:spAutoFit/>
            </a:bodyPr>
            <a:lstStyle/>
            <a:p>
              <a:pPr fontAlgn="base">
                <a:spcAft>
                  <a:spcPct val="0"/>
                </a:spcAft>
                <a:buClr>
                  <a:srgbClr val="F0AB00"/>
                </a:buClr>
                <a:buSzPct val="80000"/>
              </a:pPr>
              <a:r>
                <a:rPr lang="ru-RU" sz="1400" dirty="0">
                  <a:ea typeface="Arial Unicode MS" pitchFamily="34" charset="-128"/>
                  <a:cs typeface="Arial Unicode MS" pitchFamily="34" charset="-128"/>
                </a:rPr>
                <a:t>Команды соревнуются в </a:t>
              </a:r>
              <a:r>
                <a:rPr lang="ru-RU" sz="1400" b="1" dirty="0">
                  <a:ea typeface="Arial Unicode MS" pitchFamily="34" charset="-128"/>
                  <a:cs typeface="Arial Unicode MS" pitchFamily="34" charset="-128"/>
                </a:rPr>
                <a:t>операционной эффективности </a:t>
              </a:r>
              <a:r>
                <a:rPr lang="ru-RU" sz="1400" dirty="0">
                  <a:ea typeface="Arial Unicode MS" pitchFamily="34" charset="-128"/>
                  <a:cs typeface="Arial Unicode MS" pitchFamily="34" charset="-128"/>
                </a:rPr>
                <a:t>и понимании бизнес-процессов небольшой компании</a:t>
              </a:r>
            </a:p>
          </p:txBody>
        </p:sp>
      </p:grpSp>
    </p:spTree>
    <p:extLst>
      <p:ext uri="{BB962C8B-B14F-4D97-AF65-F5344CB8AC3E}">
        <p14:creationId xmlns:p14="http://schemas.microsoft.com/office/powerpoint/2010/main" val="125836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AA293F7-562B-434B-9764-8EEF2506FE86}"/>
              </a:ext>
            </a:extLst>
          </p:cNvPr>
          <p:cNvSpPr>
            <a:spLocks noGrp="1"/>
          </p:cNvSpPr>
          <p:nvPr>
            <p:ph type="title"/>
          </p:nvPr>
        </p:nvSpPr>
        <p:spPr>
          <a:xfrm>
            <a:off x="503870" y="504084"/>
            <a:ext cx="11183564" cy="369322"/>
          </a:xfrm>
        </p:spPr>
        <p:txBody>
          <a:bodyPr/>
          <a:lstStyle/>
          <a:p>
            <a:pPr fontAlgn="base">
              <a:spcBef>
                <a:spcPts val="600"/>
              </a:spcBef>
              <a:spcAft>
                <a:spcPct val="0"/>
              </a:spcAft>
              <a:buClr>
                <a:schemeClr val="accent1"/>
              </a:buClr>
            </a:pPr>
            <a:r>
              <a:rPr lang="ru-RU" dirty="0"/>
              <a:t>Золотой костыль </a:t>
            </a:r>
          </a:p>
        </p:txBody>
      </p:sp>
      <p:grpSp>
        <p:nvGrpSpPr>
          <p:cNvPr id="37" name="Group 36">
            <a:extLst>
              <a:ext uri="{FF2B5EF4-FFF2-40B4-BE49-F238E27FC236}">
                <a16:creationId xmlns:a16="http://schemas.microsoft.com/office/drawing/2014/main" id="{30CF88FA-299A-46EC-BFB8-EB255A39DDCE}"/>
              </a:ext>
            </a:extLst>
          </p:cNvPr>
          <p:cNvGrpSpPr/>
          <p:nvPr/>
        </p:nvGrpSpPr>
        <p:grpSpPr>
          <a:xfrm>
            <a:off x="9005470" y="1070628"/>
            <a:ext cx="2879250" cy="4769346"/>
            <a:chOff x="9007815" y="926151"/>
            <a:chExt cx="2880000" cy="4770588"/>
          </a:xfrm>
        </p:grpSpPr>
        <p:sp>
          <p:nvSpPr>
            <p:cNvPr id="28" name="Rectangle 27">
              <a:extLst>
                <a:ext uri="{FF2B5EF4-FFF2-40B4-BE49-F238E27FC236}">
                  <a16:creationId xmlns:a16="http://schemas.microsoft.com/office/drawing/2014/main" id="{092CFF35-847E-4B3C-8B47-403826B62C76}"/>
                </a:ext>
              </a:extLst>
            </p:cNvPr>
            <p:cNvSpPr/>
            <p:nvPr/>
          </p:nvSpPr>
          <p:spPr bwMode="gray">
            <a:xfrm>
              <a:off x="9007815" y="926151"/>
              <a:ext cx="2880000" cy="4770588"/>
            </a:xfrm>
            <a:prstGeom prst="rect">
              <a:avLst/>
            </a:prstGeom>
            <a:noFill/>
            <a:ln w="19050" algn="ctr">
              <a:solidFill>
                <a:schemeClr val="accent1"/>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grpSp>
          <p:nvGrpSpPr>
            <p:cNvPr id="36" name="Group 35">
              <a:extLst>
                <a:ext uri="{FF2B5EF4-FFF2-40B4-BE49-F238E27FC236}">
                  <a16:creationId xmlns:a16="http://schemas.microsoft.com/office/drawing/2014/main" id="{7E14DEA6-6646-4963-BEFB-D9810E6C15C3}"/>
                </a:ext>
              </a:extLst>
            </p:cNvPr>
            <p:cNvGrpSpPr/>
            <p:nvPr/>
          </p:nvGrpSpPr>
          <p:grpSpPr>
            <a:xfrm>
              <a:off x="9185893" y="3711551"/>
              <a:ext cx="2523844" cy="1934731"/>
              <a:chOff x="9252934" y="4240885"/>
              <a:chExt cx="2523844" cy="1934731"/>
            </a:xfrm>
          </p:grpSpPr>
          <p:sp>
            <p:nvSpPr>
              <p:cNvPr id="8" name="TextBox 7">
                <a:extLst>
                  <a:ext uri="{FF2B5EF4-FFF2-40B4-BE49-F238E27FC236}">
                    <a16:creationId xmlns:a16="http://schemas.microsoft.com/office/drawing/2014/main" id="{AF7187F5-1A66-4F0E-8A0E-516FD5271BA8}"/>
                  </a:ext>
                </a:extLst>
              </p:cNvPr>
              <p:cNvSpPr txBox="1"/>
              <p:nvPr/>
            </p:nvSpPr>
            <p:spPr>
              <a:xfrm>
                <a:off x="9252934" y="5098398"/>
                <a:ext cx="2523844" cy="1077218"/>
              </a:xfrm>
              <a:prstGeom prst="rect">
                <a:avLst/>
              </a:prstGeom>
              <a:noFill/>
            </p:spPr>
            <p:txBody>
              <a:bodyPr wrap="square" lIns="0" tIns="0" rIns="0" bIns="0" rtlCol="0">
                <a:spAutoFit/>
              </a:bodyPr>
              <a:lstStyle/>
              <a:p>
                <a:pPr marL="171399" indent="-171399" algn="ctr" fontAlgn="base">
                  <a:spcAft>
                    <a:spcPts val="300"/>
                  </a:spcAft>
                  <a:buClr>
                    <a:schemeClr val="accent1"/>
                  </a:buClr>
                  <a:buFont typeface="Arial" panose="020B0604020202020204" pitchFamily="34" charset="0"/>
                  <a:buChar char="•"/>
                </a:pPr>
                <a:r>
                  <a:rPr lang="ru-RU" sz="1200" dirty="0"/>
                  <a:t>Навыки управления проектами</a:t>
                </a:r>
              </a:p>
              <a:p>
                <a:pPr marL="171399" indent="-171399" algn="ctr" fontAlgn="base">
                  <a:spcAft>
                    <a:spcPts val="300"/>
                  </a:spcAft>
                  <a:buClr>
                    <a:schemeClr val="accent1"/>
                  </a:buClr>
                  <a:buFont typeface="Arial" panose="020B0604020202020204" pitchFamily="34" charset="0"/>
                  <a:buChar char="•"/>
                </a:pPr>
                <a:r>
                  <a:rPr lang="ru-RU" sz="1200" dirty="0"/>
                  <a:t>Стратегическое мышление</a:t>
                </a:r>
              </a:p>
              <a:p>
                <a:pPr marL="171399" indent="-171399" algn="ctr" fontAlgn="base">
                  <a:spcAft>
                    <a:spcPts val="300"/>
                  </a:spcAft>
                  <a:buClr>
                    <a:schemeClr val="accent1"/>
                  </a:buClr>
                  <a:buFont typeface="Arial" panose="020B0604020202020204" pitchFamily="34" charset="0"/>
                  <a:buChar char="•"/>
                </a:pPr>
                <a:r>
                  <a:rPr lang="ru-RU" sz="1200" dirty="0"/>
                  <a:t>Проектные коммуникации</a:t>
                </a:r>
              </a:p>
              <a:p>
                <a:pPr marL="171399" indent="-171399" algn="ctr" fontAlgn="base">
                  <a:spcAft>
                    <a:spcPts val="300"/>
                  </a:spcAft>
                  <a:buClr>
                    <a:schemeClr val="accent1"/>
                  </a:buClr>
                  <a:buFont typeface="Arial" panose="020B0604020202020204" pitchFamily="34" charset="0"/>
                  <a:buChar char="•"/>
                </a:pPr>
                <a:r>
                  <a:rPr lang="ru-RU" sz="1200" dirty="0"/>
                  <a:t>Управление изменениями</a:t>
                </a:r>
              </a:p>
              <a:p>
                <a:pPr marL="171399" indent="-171399" algn="ctr" fontAlgn="base">
                  <a:spcAft>
                    <a:spcPts val="300"/>
                  </a:spcAft>
                  <a:buClr>
                    <a:schemeClr val="accent1"/>
                  </a:buClr>
                  <a:buFont typeface="Arial" panose="020B0604020202020204" pitchFamily="34" charset="0"/>
                  <a:buChar char="•"/>
                </a:pPr>
                <a:r>
                  <a:rPr lang="ru-RU" sz="1200" dirty="0"/>
                  <a:t>Управление рисками</a:t>
                </a:r>
              </a:p>
            </p:txBody>
          </p:sp>
          <p:pic>
            <p:nvPicPr>
              <p:cNvPr id="29" name="Picture 28">
                <a:extLst>
                  <a:ext uri="{FF2B5EF4-FFF2-40B4-BE49-F238E27FC236}">
                    <a16:creationId xmlns:a16="http://schemas.microsoft.com/office/drawing/2014/main" id="{37E10275-C3CC-4D10-9AF7-1A6EEC5DC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4441" y="4240885"/>
                <a:ext cx="900831" cy="900831"/>
              </a:xfrm>
              <a:prstGeom prst="rect">
                <a:avLst/>
              </a:prstGeom>
            </p:spPr>
          </p:pic>
        </p:grpSp>
        <p:grpSp>
          <p:nvGrpSpPr>
            <p:cNvPr id="12" name="Group 11">
              <a:extLst>
                <a:ext uri="{FF2B5EF4-FFF2-40B4-BE49-F238E27FC236}">
                  <a16:creationId xmlns:a16="http://schemas.microsoft.com/office/drawing/2014/main" id="{BD1A367B-9755-4E72-9B8A-DE2A06B26BB0}"/>
                </a:ext>
              </a:extLst>
            </p:cNvPr>
            <p:cNvGrpSpPr/>
            <p:nvPr/>
          </p:nvGrpSpPr>
          <p:grpSpPr>
            <a:xfrm>
              <a:off x="9591602" y="2194336"/>
              <a:ext cx="1712427" cy="1493476"/>
              <a:chOff x="9658643" y="2512103"/>
              <a:chExt cx="1712427" cy="1493476"/>
            </a:xfrm>
          </p:grpSpPr>
          <p:sp>
            <p:nvSpPr>
              <p:cNvPr id="9" name="TextBox 8">
                <a:extLst>
                  <a:ext uri="{FF2B5EF4-FFF2-40B4-BE49-F238E27FC236}">
                    <a16:creationId xmlns:a16="http://schemas.microsoft.com/office/drawing/2014/main" id="{24E8BEEA-7BB3-4E95-8E7F-40A9954111CC}"/>
                  </a:ext>
                </a:extLst>
              </p:cNvPr>
              <p:cNvSpPr txBox="1"/>
              <p:nvPr/>
            </p:nvSpPr>
            <p:spPr>
              <a:xfrm>
                <a:off x="9658643" y="3451581"/>
                <a:ext cx="1712427" cy="553998"/>
              </a:xfrm>
              <a:prstGeom prst="rect">
                <a:avLst/>
              </a:prstGeom>
              <a:noFill/>
            </p:spPr>
            <p:txBody>
              <a:bodyPr wrap="square" lIns="0" tIns="0" rIns="0" bIns="0" rtlCol="0">
                <a:spAutoFit/>
              </a:bodyPr>
              <a:lstStyle/>
              <a:p>
                <a:pPr algn="ctr" fontAlgn="base">
                  <a:spcAft>
                    <a:spcPct val="0"/>
                  </a:spcAft>
                  <a:buClr>
                    <a:schemeClr val="accent1"/>
                  </a:buClr>
                </a:pPr>
                <a:r>
                  <a:rPr lang="ru-RU" sz="1200" dirty="0"/>
                  <a:t>5-9 человек за 1 столом,</a:t>
                </a:r>
              </a:p>
              <a:p>
                <a:pPr algn="ctr" fontAlgn="base">
                  <a:spcAft>
                    <a:spcPct val="0"/>
                  </a:spcAft>
                  <a:buClr>
                    <a:schemeClr val="accent1"/>
                  </a:buClr>
                </a:pPr>
                <a:r>
                  <a:rPr lang="ru-RU" sz="1200" dirty="0"/>
                  <a:t>максимум две команды</a:t>
                </a:r>
              </a:p>
            </p:txBody>
          </p:sp>
          <p:pic>
            <p:nvPicPr>
              <p:cNvPr id="30" name="Picture 29">
                <a:extLst>
                  <a:ext uri="{FF2B5EF4-FFF2-40B4-BE49-F238E27FC236}">
                    <a16:creationId xmlns:a16="http://schemas.microsoft.com/office/drawing/2014/main" id="{883CBA1B-454C-409C-B12B-E12FE2BFF0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4441" y="2512103"/>
                <a:ext cx="900831" cy="900831"/>
              </a:xfrm>
              <a:prstGeom prst="rect">
                <a:avLst/>
              </a:prstGeom>
            </p:spPr>
          </p:pic>
        </p:grpSp>
        <p:grpSp>
          <p:nvGrpSpPr>
            <p:cNvPr id="7" name="Group 6">
              <a:extLst>
                <a:ext uri="{FF2B5EF4-FFF2-40B4-BE49-F238E27FC236}">
                  <a16:creationId xmlns:a16="http://schemas.microsoft.com/office/drawing/2014/main" id="{4331E3DC-D9EC-45CA-80A3-7762A025C165}"/>
                </a:ext>
              </a:extLst>
            </p:cNvPr>
            <p:cNvGrpSpPr/>
            <p:nvPr/>
          </p:nvGrpSpPr>
          <p:grpSpPr>
            <a:xfrm>
              <a:off x="9751823" y="1034714"/>
              <a:ext cx="1391984" cy="1055717"/>
              <a:chOff x="9684436" y="1034714"/>
              <a:chExt cx="1391984" cy="1055717"/>
            </a:xfrm>
          </p:grpSpPr>
          <p:sp>
            <p:nvSpPr>
              <p:cNvPr id="14" name="TextBox 13">
                <a:extLst>
                  <a:ext uri="{FF2B5EF4-FFF2-40B4-BE49-F238E27FC236}">
                    <a16:creationId xmlns:a16="http://schemas.microsoft.com/office/drawing/2014/main" id="{DD072462-F2C1-4CED-A9AE-428387703C08}"/>
                  </a:ext>
                </a:extLst>
              </p:cNvPr>
              <p:cNvSpPr txBox="1"/>
              <p:nvPr/>
            </p:nvSpPr>
            <p:spPr>
              <a:xfrm>
                <a:off x="9684436" y="1905765"/>
                <a:ext cx="1391984" cy="184666"/>
              </a:xfrm>
              <a:prstGeom prst="rect">
                <a:avLst/>
              </a:prstGeom>
              <a:noFill/>
            </p:spPr>
            <p:txBody>
              <a:bodyPr wrap="square" lIns="0" tIns="0" rIns="0" bIns="0" rtlCol="0">
                <a:spAutoFit/>
              </a:bodyPr>
              <a:lstStyle/>
              <a:p>
                <a:pPr algn="ctr" fontAlgn="base">
                  <a:spcAft>
                    <a:spcPct val="0"/>
                  </a:spcAft>
                  <a:buClr>
                    <a:schemeClr val="accent1"/>
                  </a:buClr>
                </a:pPr>
                <a:r>
                  <a:rPr lang="en-US" sz="1200" dirty="0"/>
                  <a:t>4</a:t>
                </a:r>
                <a:r>
                  <a:rPr lang="ru-RU" sz="1200" dirty="0"/>
                  <a:t> часа</a:t>
                </a:r>
              </a:p>
            </p:txBody>
          </p:sp>
          <p:pic>
            <p:nvPicPr>
              <p:cNvPr id="31" name="Picture 30">
                <a:extLst>
                  <a:ext uri="{FF2B5EF4-FFF2-40B4-BE49-F238E27FC236}">
                    <a16:creationId xmlns:a16="http://schemas.microsoft.com/office/drawing/2014/main" id="{9207D06F-827E-4524-BCD1-2E282BC5E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30013" y="1034714"/>
                <a:ext cx="900831" cy="900831"/>
              </a:xfrm>
              <a:prstGeom prst="rect">
                <a:avLst/>
              </a:prstGeom>
            </p:spPr>
          </p:pic>
        </p:grpSp>
      </p:grpSp>
      <p:grpSp>
        <p:nvGrpSpPr>
          <p:cNvPr id="48" name="Group 47">
            <a:extLst>
              <a:ext uri="{FF2B5EF4-FFF2-40B4-BE49-F238E27FC236}">
                <a16:creationId xmlns:a16="http://schemas.microsoft.com/office/drawing/2014/main" id="{553FF9A9-33C0-4FA5-8909-B85C3E7ACA6E}"/>
              </a:ext>
            </a:extLst>
          </p:cNvPr>
          <p:cNvGrpSpPr/>
          <p:nvPr/>
        </p:nvGrpSpPr>
        <p:grpSpPr>
          <a:xfrm>
            <a:off x="548369" y="3573620"/>
            <a:ext cx="3958969" cy="2266355"/>
            <a:chOff x="548511" y="3574451"/>
            <a:chExt cx="3960000" cy="2266945"/>
          </a:xfrm>
        </p:grpSpPr>
        <p:sp>
          <p:nvSpPr>
            <p:cNvPr id="35" name="TextBox 34">
              <a:extLst>
                <a:ext uri="{FF2B5EF4-FFF2-40B4-BE49-F238E27FC236}">
                  <a16:creationId xmlns:a16="http://schemas.microsoft.com/office/drawing/2014/main" id="{11845E2E-E24C-4072-8193-57DF77B83254}"/>
                </a:ext>
              </a:extLst>
            </p:cNvPr>
            <p:cNvSpPr txBox="1"/>
            <p:nvPr/>
          </p:nvSpPr>
          <p:spPr>
            <a:xfrm>
              <a:off x="748400" y="3681281"/>
              <a:ext cx="3184079" cy="215444"/>
            </a:xfrm>
            <a:prstGeom prst="rect">
              <a:avLst/>
            </a:prstGeom>
            <a:noFill/>
          </p:spPr>
          <p:txBody>
            <a:bodyPr wrap="square" lIns="0" tIns="0" rIns="0" bIns="0" rtlCol="0">
              <a:spAutoFit/>
            </a:bodyPr>
            <a:lstStyle/>
            <a:p>
              <a:pPr fontAlgn="base">
                <a:spcAft>
                  <a:spcPct val="0"/>
                </a:spcAft>
                <a:buClr>
                  <a:srgbClr val="F0AB00"/>
                </a:buClr>
                <a:buSzPct val="80000"/>
              </a:pPr>
              <a:r>
                <a:rPr lang="ru-RU" sz="1400" b="1" dirty="0">
                  <a:ea typeface="Arial Unicode MS" pitchFamily="34" charset="-128"/>
                  <a:cs typeface="Arial Unicode MS" pitchFamily="34" charset="-128"/>
                </a:rPr>
                <a:t>Основные роли: </a:t>
              </a:r>
            </a:p>
          </p:txBody>
        </p:sp>
        <p:grpSp>
          <p:nvGrpSpPr>
            <p:cNvPr id="41" name="Group 40">
              <a:extLst>
                <a:ext uri="{FF2B5EF4-FFF2-40B4-BE49-F238E27FC236}">
                  <a16:creationId xmlns:a16="http://schemas.microsoft.com/office/drawing/2014/main" id="{095070CD-8CC1-4B6B-9D2E-72DA90491C1F}"/>
                </a:ext>
              </a:extLst>
            </p:cNvPr>
            <p:cNvGrpSpPr/>
            <p:nvPr/>
          </p:nvGrpSpPr>
          <p:grpSpPr>
            <a:xfrm>
              <a:off x="623648" y="4115008"/>
              <a:ext cx="3829505" cy="1508105"/>
              <a:chOff x="790627" y="4133856"/>
              <a:chExt cx="3829505" cy="1508105"/>
            </a:xfrm>
          </p:grpSpPr>
          <p:pic>
            <p:nvPicPr>
              <p:cNvPr id="39" name="Picture 38">
                <a:extLst>
                  <a:ext uri="{FF2B5EF4-FFF2-40B4-BE49-F238E27FC236}">
                    <a16:creationId xmlns:a16="http://schemas.microsoft.com/office/drawing/2014/main" id="{9A13D28F-4B41-46D4-A5BA-B0D8E936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90627" y="4419908"/>
                <a:ext cx="936000" cy="936000"/>
              </a:xfrm>
              <a:prstGeom prst="rect">
                <a:avLst/>
              </a:prstGeom>
            </p:spPr>
          </p:pic>
          <p:sp>
            <p:nvSpPr>
              <p:cNvPr id="40" name="TextBox 39">
                <a:extLst>
                  <a:ext uri="{FF2B5EF4-FFF2-40B4-BE49-F238E27FC236}">
                    <a16:creationId xmlns:a16="http://schemas.microsoft.com/office/drawing/2014/main" id="{3A951EEA-04BA-4F03-92FA-BF9FEE195468}"/>
                  </a:ext>
                </a:extLst>
              </p:cNvPr>
              <p:cNvSpPr txBox="1"/>
              <p:nvPr/>
            </p:nvSpPr>
            <p:spPr>
              <a:xfrm>
                <a:off x="1664877" y="4133856"/>
                <a:ext cx="2955255" cy="1508105"/>
              </a:xfrm>
              <a:prstGeom prst="rect">
                <a:avLst/>
              </a:prstGeom>
              <a:noFill/>
            </p:spPr>
            <p:txBody>
              <a:bodyPr wrap="square" lIns="0" tIns="0" rIns="0" bIns="0" rtlCol="0">
                <a:spAutoFit/>
              </a:bodyPr>
              <a:lstStyle/>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Исполнительный директор</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Казначей</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Инженер</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Директор фабрики</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Снабженец</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Директор путей сообщения</a:t>
                </a:r>
              </a:p>
              <a:p>
                <a:pPr marL="171399" indent="-171399" fontAlgn="base">
                  <a:spcAft>
                    <a:spcPct val="0"/>
                  </a:spcAft>
                  <a:buClr>
                    <a:schemeClr val="accent3"/>
                  </a:buClr>
                  <a:buSzPct val="80000"/>
                  <a:buFont typeface="Arial" panose="020B0604020202020204" pitchFamily="34" charset="0"/>
                  <a:buChar char="•"/>
                </a:pPr>
                <a:r>
                  <a:rPr lang="ru-RU" sz="1400" dirty="0">
                    <a:ea typeface="Arial Unicode MS" pitchFamily="34" charset="-128"/>
                    <a:cs typeface="Arial Unicode MS" pitchFamily="34" charset="-128"/>
                  </a:rPr>
                  <a:t>Старший бригадир </a:t>
                </a:r>
              </a:p>
            </p:txBody>
          </p:sp>
        </p:grpSp>
        <p:sp>
          <p:nvSpPr>
            <p:cNvPr id="42" name="Rectangle 41">
              <a:extLst>
                <a:ext uri="{FF2B5EF4-FFF2-40B4-BE49-F238E27FC236}">
                  <a16:creationId xmlns:a16="http://schemas.microsoft.com/office/drawing/2014/main" id="{0241BFF4-2999-4E9F-A755-1C56DA4FDCE2}"/>
                </a:ext>
              </a:extLst>
            </p:cNvPr>
            <p:cNvSpPr/>
            <p:nvPr/>
          </p:nvSpPr>
          <p:spPr bwMode="gray">
            <a:xfrm>
              <a:off x="548511" y="3574451"/>
              <a:ext cx="3960000" cy="2266945"/>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grpSp>
      <p:grpSp>
        <p:nvGrpSpPr>
          <p:cNvPr id="47" name="Group 46">
            <a:extLst>
              <a:ext uri="{FF2B5EF4-FFF2-40B4-BE49-F238E27FC236}">
                <a16:creationId xmlns:a16="http://schemas.microsoft.com/office/drawing/2014/main" id="{B0E3D241-482A-4B24-BE10-CB949725365D}"/>
              </a:ext>
            </a:extLst>
          </p:cNvPr>
          <p:cNvGrpSpPr/>
          <p:nvPr/>
        </p:nvGrpSpPr>
        <p:grpSpPr>
          <a:xfrm>
            <a:off x="4787651" y="3577980"/>
            <a:ext cx="3958969" cy="2257633"/>
            <a:chOff x="4744385" y="3579362"/>
            <a:chExt cx="3960000" cy="2258221"/>
          </a:xfrm>
        </p:grpSpPr>
        <p:sp>
          <p:nvSpPr>
            <p:cNvPr id="44" name="Rectangle 43">
              <a:extLst>
                <a:ext uri="{FF2B5EF4-FFF2-40B4-BE49-F238E27FC236}">
                  <a16:creationId xmlns:a16="http://schemas.microsoft.com/office/drawing/2014/main" id="{8090F65D-7656-4FA3-9848-9376DA3A8ADB}"/>
                </a:ext>
              </a:extLst>
            </p:cNvPr>
            <p:cNvSpPr/>
            <p:nvPr/>
          </p:nvSpPr>
          <p:spPr bwMode="gray">
            <a:xfrm>
              <a:off x="4744385" y="3579362"/>
              <a:ext cx="3960000" cy="2258221"/>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pPr>
              <a:endParaRPr lang="en-US" sz="1799" dirty="0" err="1">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707B3685-79D1-470E-8542-892D2EB12533}"/>
                </a:ext>
              </a:extLst>
            </p:cNvPr>
            <p:cNvSpPr txBox="1"/>
            <p:nvPr/>
          </p:nvSpPr>
          <p:spPr>
            <a:xfrm>
              <a:off x="4945627" y="3681281"/>
              <a:ext cx="3625073" cy="1077218"/>
            </a:xfrm>
            <a:prstGeom prst="rect">
              <a:avLst/>
            </a:prstGeom>
            <a:noFill/>
          </p:spPr>
          <p:txBody>
            <a:bodyPr wrap="square" lIns="0" tIns="0" rIns="0" bIns="0" rtlCol="0">
              <a:spAutoFit/>
            </a:bodyPr>
            <a:lstStyle/>
            <a:p>
              <a:pPr fontAlgn="base">
                <a:spcAft>
                  <a:spcPct val="0"/>
                </a:spcAft>
                <a:buClr>
                  <a:srgbClr val="F0AB00"/>
                </a:buClr>
                <a:buSzPct val="80000"/>
              </a:pPr>
              <a:r>
                <a:rPr lang="ru-RU" sz="1400" dirty="0">
                  <a:ea typeface="Arial Unicode MS" pitchFamily="34" charset="-128"/>
                  <a:cs typeface="Arial Unicode MS" pitchFamily="34" charset="-128"/>
                </a:rPr>
                <a:t>Участники игры становятся проектной командой компании </a:t>
              </a:r>
              <a:r>
                <a:rPr lang="ru-RU" sz="1400" dirty="0" err="1">
                  <a:ea typeface="Arial Unicode MS" pitchFamily="34" charset="-128"/>
                  <a:cs typeface="Arial Unicode MS" pitchFamily="34" charset="-128"/>
                </a:rPr>
                <a:t>Union</a:t>
              </a:r>
              <a:r>
                <a:rPr lang="ru-RU" sz="1400" dirty="0">
                  <a:ea typeface="Arial Unicode MS" pitchFamily="34" charset="-128"/>
                  <a:cs typeface="Arial Unicode MS" pitchFamily="34" charset="-128"/>
                </a:rPr>
                <a:t> </a:t>
              </a:r>
              <a:r>
                <a:rPr lang="ru-RU" sz="1400" dirty="0" err="1">
                  <a:ea typeface="Arial Unicode MS" pitchFamily="34" charset="-128"/>
                  <a:cs typeface="Arial Unicode MS" pitchFamily="34" charset="-128"/>
                </a:rPr>
                <a:t>Pacific</a:t>
              </a:r>
              <a:r>
                <a:rPr lang="ru-RU" sz="1400" dirty="0">
                  <a:ea typeface="Arial Unicode MS" pitchFamily="34" charset="-128"/>
                  <a:cs typeface="Arial Unicode MS" pitchFamily="34" charset="-128"/>
                </a:rPr>
                <a:t> </a:t>
              </a:r>
              <a:r>
                <a:rPr lang="ru-RU" sz="1400" dirty="0" err="1">
                  <a:ea typeface="Arial Unicode MS" pitchFamily="34" charset="-128"/>
                  <a:cs typeface="Arial Unicode MS" pitchFamily="34" charset="-128"/>
                </a:rPr>
                <a:t>Railroad</a:t>
              </a:r>
              <a:r>
                <a:rPr lang="ru-RU" sz="1400" dirty="0">
                  <a:ea typeface="Arial Unicode MS" pitchFamily="34" charset="-128"/>
                  <a:cs typeface="Arial Unicode MS" pitchFamily="34" charset="-128"/>
                </a:rPr>
                <a:t> (компания, которая на сегодняшний день владеет самой большой сетью железных дорог в США).</a:t>
              </a:r>
            </a:p>
          </p:txBody>
        </p:sp>
      </p:grpSp>
      <p:sp>
        <p:nvSpPr>
          <p:cNvPr id="2" name="Rectangle 1">
            <a:extLst>
              <a:ext uri="{FF2B5EF4-FFF2-40B4-BE49-F238E27FC236}">
                <a16:creationId xmlns:a16="http://schemas.microsoft.com/office/drawing/2014/main" id="{2BB320C0-6D61-4829-BF32-85882DED821A}"/>
              </a:ext>
            </a:extLst>
          </p:cNvPr>
          <p:cNvSpPr/>
          <p:nvPr/>
        </p:nvSpPr>
        <p:spPr>
          <a:xfrm>
            <a:off x="497364" y="1077173"/>
            <a:ext cx="8262594" cy="2200029"/>
          </a:xfrm>
          <a:prstGeom prst="rect">
            <a:avLst/>
          </a:prstGeom>
          <a:noFill/>
        </p:spPr>
        <p:txBody>
          <a:bodyPr wrap="square">
            <a:spAutoFit/>
          </a:bodyPr>
          <a:lstStyle/>
          <a:p>
            <a:pPr fontAlgn="base">
              <a:spcBef>
                <a:spcPts val="600"/>
              </a:spcBef>
              <a:spcAft>
                <a:spcPct val="0"/>
              </a:spcAft>
              <a:buClr>
                <a:schemeClr val="accent1"/>
              </a:buClr>
            </a:pPr>
            <a:r>
              <a:rPr lang="ru-RU" sz="1600" dirty="0">
                <a:ea typeface="Arial Unicode MS" pitchFamily="34" charset="-128"/>
                <a:cs typeface="Arial Unicode MS" pitchFamily="34" charset="-128"/>
              </a:rPr>
              <a:t>Игра основана на реальных событиях. Это история строительства трансконтинентальной железной дороги в США.</a:t>
            </a:r>
          </a:p>
          <a:p>
            <a:pPr fontAlgn="base">
              <a:spcBef>
                <a:spcPts val="1200"/>
              </a:spcBef>
              <a:spcAft>
                <a:spcPts val="1200"/>
              </a:spcAft>
              <a:buClr>
                <a:schemeClr val="accent1"/>
              </a:buClr>
            </a:pPr>
            <a:r>
              <a:rPr lang="ru-RU" sz="1600" b="1" dirty="0">
                <a:ea typeface="Arial Unicode MS" pitchFamily="34" charset="-128"/>
                <a:cs typeface="Arial Unicode MS" pitchFamily="34" charset="-128"/>
              </a:rPr>
              <a:t>Цель игры</a:t>
            </a:r>
            <a:r>
              <a:rPr lang="en-US" sz="1600" b="1" dirty="0">
                <a:ea typeface="Arial Unicode MS" pitchFamily="34" charset="-128"/>
                <a:cs typeface="Arial Unicode MS" pitchFamily="34" charset="-128"/>
              </a:rPr>
              <a:t>:</a:t>
            </a:r>
            <a:r>
              <a:rPr lang="ru-RU" sz="1600" b="1" dirty="0">
                <a:ea typeface="Arial Unicode MS" pitchFamily="34" charset="-128"/>
                <a:cs typeface="Arial Unicode MS" pitchFamily="34" charset="-128"/>
              </a:rPr>
              <a:t> </a:t>
            </a:r>
            <a:r>
              <a:rPr lang="ru-RU" sz="1600" dirty="0">
                <a:ea typeface="Arial Unicode MS" pitchFamily="34" charset="-128"/>
                <a:cs typeface="Arial Unicode MS" pitchFamily="34" charset="-128"/>
              </a:rPr>
              <a:t>быстрее конкурентов проложить железную дорогу на игровом поле.</a:t>
            </a:r>
          </a:p>
          <a:p>
            <a:pPr fontAlgn="base">
              <a:spcBef>
                <a:spcPts val="600"/>
              </a:spcBef>
              <a:spcAft>
                <a:spcPct val="0"/>
              </a:spcAft>
              <a:buClr>
                <a:schemeClr val="accent1"/>
              </a:buClr>
            </a:pPr>
            <a:r>
              <a:rPr lang="ru-RU" sz="1600" dirty="0">
                <a:ea typeface="Arial Unicode MS" pitchFamily="34" charset="-128"/>
                <a:cs typeface="Arial Unicode MS" pitchFamily="34" charset="-128"/>
              </a:rPr>
              <a:t>Игрокам предстоит столкнуться со проблемами планирования, согласования и реализации работ, интересами профсоюзов, ненадежными поставщиками, местными жителями, происками конкурентов и другими сложностями, возникающими при реализации проектов.</a:t>
            </a:r>
          </a:p>
        </p:txBody>
      </p:sp>
      <p:pic>
        <p:nvPicPr>
          <p:cNvPr id="10" name="Picture 9">
            <a:extLst>
              <a:ext uri="{FF2B5EF4-FFF2-40B4-BE49-F238E27FC236}">
                <a16:creationId xmlns:a16="http://schemas.microsoft.com/office/drawing/2014/main" id="{1C4F8276-4DB7-4848-897E-E40E166CCA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3689" y="4392074"/>
            <a:ext cx="1545431" cy="1545431"/>
          </a:xfrm>
          <a:prstGeom prst="rect">
            <a:avLst/>
          </a:prstGeom>
        </p:spPr>
      </p:pic>
    </p:spTree>
    <p:extLst>
      <p:ext uri="{BB962C8B-B14F-4D97-AF65-F5344CB8AC3E}">
        <p14:creationId xmlns:p14="http://schemas.microsoft.com/office/powerpoint/2010/main" val="3317334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89C9E5A0-E02B-4407-8F1F-1D89C3ACFE8B}"/>
              </a:ext>
            </a:extLst>
          </p:cNvPr>
          <p:cNvSpPr>
            <a:spLocks noGrp="1"/>
          </p:cNvSpPr>
          <p:nvPr>
            <p:ph type="body" sz="quarter" idx="10"/>
          </p:nvPr>
        </p:nvSpPr>
        <p:spPr>
          <a:xfrm>
            <a:off x="503871" y="1070628"/>
            <a:ext cx="8242749" cy="2406065"/>
          </a:xfrm>
        </p:spPr>
        <p:txBody>
          <a:bodyPr/>
          <a:lstStyle/>
          <a:p>
            <a:pPr defTabSz="914309">
              <a:spcBef>
                <a:spcPts val="1200"/>
              </a:spcBef>
              <a:spcAft>
                <a:spcPts val="300"/>
              </a:spcAft>
            </a:pPr>
            <a:r>
              <a:rPr lang="ru-RU" sz="1400" dirty="0">
                <a:cs typeface="Uni Sans Book"/>
              </a:rPr>
              <a:t>2100 год. Пятая попытка колонизации Марса. Лучшие специалисты всего мира были собраны для создания первой автономной колонии вне планеты Земля. </a:t>
            </a:r>
            <a:endParaRPr lang="en-US" sz="1400" dirty="0">
              <a:cs typeface="Uni Sans Book"/>
            </a:endParaRPr>
          </a:p>
          <a:p>
            <a:pPr defTabSz="914309">
              <a:spcBef>
                <a:spcPts val="1200"/>
              </a:spcBef>
              <a:spcAft>
                <a:spcPts val="300"/>
              </a:spcAft>
            </a:pPr>
            <a:r>
              <a:rPr lang="ru-RU" sz="1400" dirty="0">
                <a:cs typeface="Uni Sans Book"/>
              </a:rPr>
              <a:t>Возрождением проекта «Марс </a:t>
            </a:r>
            <a:r>
              <a:rPr lang="en-US" sz="1400" dirty="0">
                <a:cs typeface="Uni Sans Book"/>
              </a:rPr>
              <a:t>V</a:t>
            </a:r>
            <a:r>
              <a:rPr lang="ru-RU" sz="1400" dirty="0">
                <a:cs typeface="Uni Sans Book"/>
              </a:rPr>
              <a:t>» занялась группа, финансируемая безымянным спонсором. Он потратил целое состояние на снаряжение экспедиции</a:t>
            </a:r>
            <a:r>
              <a:rPr lang="en-US" sz="1400" dirty="0">
                <a:cs typeface="Uni Sans Book"/>
              </a:rPr>
              <a:t> </a:t>
            </a:r>
            <a:r>
              <a:rPr lang="ru-RU" sz="1400" dirty="0">
                <a:cs typeface="Uni Sans Book"/>
              </a:rPr>
              <a:t>и теперь, оставаясь в тени, транслирует цели и задачи будущей колонии</a:t>
            </a:r>
          </a:p>
          <a:p>
            <a:pPr defTabSz="914309">
              <a:spcBef>
                <a:spcPts val="1200"/>
              </a:spcBef>
              <a:spcAft>
                <a:spcPts val="300"/>
              </a:spcAft>
            </a:pPr>
            <a:r>
              <a:rPr lang="ru-RU" sz="1400" dirty="0">
                <a:cs typeface="Uni Sans Book"/>
              </a:rPr>
              <a:t>Конечная цель экспедиции — создать на Марсе автономию. В руках вашей команды — будущее освоения космоса. Тщательно планируйте развитие колонии, грамотно распределяйте ресурсы и будьте внимательны ко всем членам экспедиции, и тогда успех гарантирован!</a:t>
            </a:r>
          </a:p>
        </p:txBody>
      </p:sp>
      <p:sp>
        <p:nvSpPr>
          <p:cNvPr id="27" name="Title 1">
            <a:extLst>
              <a:ext uri="{FF2B5EF4-FFF2-40B4-BE49-F238E27FC236}">
                <a16:creationId xmlns:a16="http://schemas.microsoft.com/office/drawing/2014/main" id="{0AA293F7-562B-434B-9764-8EEF2506FE86}"/>
              </a:ext>
            </a:extLst>
          </p:cNvPr>
          <p:cNvSpPr>
            <a:spLocks noGrp="1"/>
          </p:cNvSpPr>
          <p:nvPr>
            <p:ph type="title"/>
          </p:nvPr>
        </p:nvSpPr>
        <p:spPr>
          <a:xfrm>
            <a:off x="503870" y="504084"/>
            <a:ext cx="11183564" cy="369322"/>
          </a:xfrm>
        </p:spPr>
        <p:txBody>
          <a:bodyPr/>
          <a:lstStyle/>
          <a:p>
            <a:r>
              <a:rPr lang="ru-RU" dirty="0"/>
              <a:t>Автономия на Марсе</a:t>
            </a:r>
          </a:p>
        </p:txBody>
      </p:sp>
      <p:grpSp>
        <p:nvGrpSpPr>
          <p:cNvPr id="37" name="Group 36">
            <a:extLst>
              <a:ext uri="{FF2B5EF4-FFF2-40B4-BE49-F238E27FC236}">
                <a16:creationId xmlns:a16="http://schemas.microsoft.com/office/drawing/2014/main" id="{30CF88FA-299A-46EC-BFB8-EB255A39DDCE}"/>
              </a:ext>
            </a:extLst>
          </p:cNvPr>
          <p:cNvGrpSpPr/>
          <p:nvPr/>
        </p:nvGrpSpPr>
        <p:grpSpPr>
          <a:xfrm>
            <a:off x="9005470" y="1070628"/>
            <a:ext cx="2879250" cy="4769346"/>
            <a:chOff x="9007815" y="926151"/>
            <a:chExt cx="2880000" cy="4770588"/>
          </a:xfrm>
        </p:grpSpPr>
        <p:sp>
          <p:nvSpPr>
            <p:cNvPr id="28" name="Rectangle 27">
              <a:extLst>
                <a:ext uri="{FF2B5EF4-FFF2-40B4-BE49-F238E27FC236}">
                  <a16:creationId xmlns:a16="http://schemas.microsoft.com/office/drawing/2014/main" id="{092CFF35-847E-4B3C-8B47-403826B62C76}"/>
                </a:ext>
              </a:extLst>
            </p:cNvPr>
            <p:cNvSpPr/>
            <p:nvPr/>
          </p:nvSpPr>
          <p:spPr bwMode="gray">
            <a:xfrm>
              <a:off x="9007815" y="926151"/>
              <a:ext cx="2880000" cy="4770588"/>
            </a:xfrm>
            <a:prstGeom prst="rect">
              <a:avLst/>
            </a:prstGeom>
            <a:noFill/>
            <a:ln w="19050" algn="ctr">
              <a:solidFill>
                <a:schemeClr val="accent1"/>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grpSp>
          <p:nvGrpSpPr>
            <p:cNvPr id="36" name="Group 35">
              <a:extLst>
                <a:ext uri="{FF2B5EF4-FFF2-40B4-BE49-F238E27FC236}">
                  <a16:creationId xmlns:a16="http://schemas.microsoft.com/office/drawing/2014/main" id="{7E14DEA6-6646-4963-BEFB-D9810E6C15C3}"/>
                </a:ext>
              </a:extLst>
            </p:cNvPr>
            <p:cNvGrpSpPr/>
            <p:nvPr/>
          </p:nvGrpSpPr>
          <p:grpSpPr>
            <a:xfrm>
              <a:off x="9063979" y="3632039"/>
              <a:ext cx="2767669" cy="1792960"/>
              <a:chOff x="9131020" y="4161373"/>
              <a:chExt cx="2767669" cy="1792960"/>
            </a:xfrm>
          </p:grpSpPr>
          <p:sp>
            <p:nvSpPr>
              <p:cNvPr id="8" name="TextBox 7">
                <a:extLst>
                  <a:ext uri="{FF2B5EF4-FFF2-40B4-BE49-F238E27FC236}">
                    <a16:creationId xmlns:a16="http://schemas.microsoft.com/office/drawing/2014/main" id="{AF7187F5-1A66-4F0E-8A0E-516FD5271BA8}"/>
                  </a:ext>
                </a:extLst>
              </p:cNvPr>
              <p:cNvSpPr txBox="1"/>
              <p:nvPr/>
            </p:nvSpPr>
            <p:spPr>
              <a:xfrm>
                <a:off x="9131020" y="5138725"/>
                <a:ext cx="2767669" cy="815608"/>
              </a:xfrm>
              <a:prstGeom prst="rect">
                <a:avLst/>
              </a:prstGeom>
              <a:noFill/>
            </p:spPr>
            <p:txBody>
              <a:bodyPr wrap="square" lIns="0" tIns="0" rIns="0" bIns="0" rtlCol="0">
                <a:spAutoFit/>
              </a:bodyPr>
              <a:lstStyle/>
              <a:p>
                <a:pPr marL="171399" indent="-171399" algn="ctr" fontAlgn="base">
                  <a:spcAft>
                    <a:spcPts val="300"/>
                  </a:spcAft>
                  <a:buClr>
                    <a:srgbClr val="F0AB00"/>
                  </a:buClr>
                  <a:buFont typeface="Arial" panose="020B0604020202020204" pitchFamily="34" charset="0"/>
                  <a:buChar char="•"/>
                </a:pPr>
                <a:r>
                  <a:rPr lang="ru-RU" sz="1200" dirty="0"/>
                  <a:t>Поддержание и развитие проекта</a:t>
                </a:r>
              </a:p>
              <a:p>
                <a:pPr marL="171399" indent="-171399" algn="ctr" fontAlgn="base">
                  <a:spcAft>
                    <a:spcPts val="300"/>
                  </a:spcAft>
                  <a:buClr>
                    <a:srgbClr val="F0AB00"/>
                  </a:buClr>
                  <a:buFont typeface="Arial" panose="020B0604020202020204" pitchFamily="34" charset="0"/>
                  <a:buChar char="•"/>
                </a:pPr>
                <a:r>
                  <a:rPr lang="ru-RU" sz="1200" dirty="0"/>
                  <a:t>Горизонтальные кооперации</a:t>
                </a:r>
              </a:p>
              <a:p>
                <a:pPr marL="171399" indent="-171399" algn="ctr" fontAlgn="base">
                  <a:spcAft>
                    <a:spcPts val="300"/>
                  </a:spcAft>
                  <a:buClr>
                    <a:srgbClr val="F0AB00"/>
                  </a:buClr>
                  <a:buFont typeface="Arial" panose="020B0604020202020204" pitchFamily="34" charset="0"/>
                  <a:buChar char="•"/>
                </a:pPr>
                <a:r>
                  <a:rPr lang="ru-RU" sz="1200" dirty="0"/>
                  <a:t>Поддержка параллельных процессов</a:t>
                </a:r>
              </a:p>
            </p:txBody>
          </p:sp>
          <p:pic>
            <p:nvPicPr>
              <p:cNvPr id="29" name="Picture 28">
                <a:extLst>
                  <a:ext uri="{FF2B5EF4-FFF2-40B4-BE49-F238E27FC236}">
                    <a16:creationId xmlns:a16="http://schemas.microsoft.com/office/drawing/2014/main" id="{37E10275-C3CC-4D10-9AF7-1A6EEC5DC55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064441" y="4161373"/>
                <a:ext cx="900831" cy="900831"/>
              </a:xfrm>
              <a:prstGeom prst="rect">
                <a:avLst/>
              </a:prstGeom>
            </p:spPr>
          </p:pic>
        </p:grpSp>
        <p:grpSp>
          <p:nvGrpSpPr>
            <p:cNvPr id="12" name="Group 11">
              <a:extLst>
                <a:ext uri="{FF2B5EF4-FFF2-40B4-BE49-F238E27FC236}">
                  <a16:creationId xmlns:a16="http://schemas.microsoft.com/office/drawing/2014/main" id="{BD1A367B-9755-4E72-9B8A-DE2A06B26BB0}"/>
                </a:ext>
              </a:extLst>
            </p:cNvPr>
            <p:cNvGrpSpPr/>
            <p:nvPr/>
          </p:nvGrpSpPr>
          <p:grpSpPr>
            <a:xfrm>
              <a:off x="9355989" y="2305650"/>
              <a:ext cx="2183647" cy="1136594"/>
              <a:chOff x="9423030" y="2623417"/>
              <a:chExt cx="2183647" cy="1136594"/>
            </a:xfrm>
          </p:grpSpPr>
          <p:sp>
            <p:nvSpPr>
              <p:cNvPr id="9" name="TextBox 8">
                <a:extLst>
                  <a:ext uri="{FF2B5EF4-FFF2-40B4-BE49-F238E27FC236}">
                    <a16:creationId xmlns:a16="http://schemas.microsoft.com/office/drawing/2014/main" id="{24E8BEEA-7BB3-4E95-8E7F-40A9954111CC}"/>
                  </a:ext>
                </a:extLst>
              </p:cNvPr>
              <p:cNvSpPr txBox="1"/>
              <p:nvPr/>
            </p:nvSpPr>
            <p:spPr>
              <a:xfrm>
                <a:off x="9423030" y="3575345"/>
                <a:ext cx="2183647" cy="184666"/>
              </a:xfrm>
              <a:prstGeom prst="rect">
                <a:avLst/>
              </a:prstGeom>
              <a:noFill/>
            </p:spPr>
            <p:txBody>
              <a:bodyPr wrap="square" lIns="0" tIns="0" rIns="0" bIns="0" rtlCol="0">
                <a:spAutoFit/>
              </a:bodyPr>
              <a:lstStyle/>
              <a:p>
                <a:pPr algn="ctr" fontAlgn="base">
                  <a:spcAft>
                    <a:spcPct val="0"/>
                  </a:spcAft>
                  <a:buClr>
                    <a:schemeClr val="accent1"/>
                  </a:buClr>
                </a:pPr>
                <a:r>
                  <a:rPr lang="ru-RU" sz="1200" dirty="0"/>
                  <a:t>12 – 24 человек</a:t>
                </a:r>
              </a:p>
            </p:txBody>
          </p:sp>
          <p:pic>
            <p:nvPicPr>
              <p:cNvPr id="30" name="Picture 29">
                <a:extLst>
                  <a:ext uri="{FF2B5EF4-FFF2-40B4-BE49-F238E27FC236}">
                    <a16:creationId xmlns:a16="http://schemas.microsoft.com/office/drawing/2014/main" id="{883CBA1B-454C-409C-B12B-E12FE2BFF0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64441" y="2623417"/>
                <a:ext cx="900831" cy="900831"/>
              </a:xfrm>
              <a:prstGeom prst="rect">
                <a:avLst/>
              </a:prstGeom>
            </p:spPr>
          </p:pic>
        </p:grpSp>
        <p:grpSp>
          <p:nvGrpSpPr>
            <p:cNvPr id="7" name="Group 6">
              <a:extLst>
                <a:ext uri="{FF2B5EF4-FFF2-40B4-BE49-F238E27FC236}">
                  <a16:creationId xmlns:a16="http://schemas.microsoft.com/office/drawing/2014/main" id="{4331E3DC-D9EC-45CA-80A3-7762A025C165}"/>
                </a:ext>
              </a:extLst>
            </p:cNvPr>
            <p:cNvGrpSpPr/>
            <p:nvPr/>
          </p:nvGrpSpPr>
          <p:grpSpPr>
            <a:xfrm>
              <a:off x="9751823" y="1034714"/>
              <a:ext cx="1391984" cy="1055717"/>
              <a:chOff x="9684436" y="1034714"/>
              <a:chExt cx="1391984" cy="1055717"/>
            </a:xfrm>
          </p:grpSpPr>
          <p:sp>
            <p:nvSpPr>
              <p:cNvPr id="14" name="TextBox 13">
                <a:extLst>
                  <a:ext uri="{FF2B5EF4-FFF2-40B4-BE49-F238E27FC236}">
                    <a16:creationId xmlns:a16="http://schemas.microsoft.com/office/drawing/2014/main" id="{DD072462-F2C1-4CED-A9AE-428387703C08}"/>
                  </a:ext>
                </a:extLst>
              </p:cNvPr>
              <p:cNvSpPr txBox="1"/>
              <p:nvPr/>
            </p:nvSpPr>
            <p:spPr>
              <a:xfrm>
                <a:off x="9684436" y="1905765"/>
                <a:ext cx="1391984" cy="184666"/>
              </a:xfrm>
              <a:prstGeom prst="rect">
                <a:avLst/>
              </a:prstGeom>
              <a:noFill/>
            </p:spPr>
            <p:txBody>
              <a:bodyPr wrap="square" lIns="0" tIns="0" rIns="0" bIns="0" rtlCol="0">
                <a:spAutoFit/>
              </a:bodyPr>
              <a:lstStyle/>
              <a:p>
                <a:pPr algn="ctr" defTabSz="1088449" fontAlgn="base" hangingPunct="1">
                  <a:spcAft>
                    <a:spcPct val="0"/>
                  </a:spcAft>
                  <a:buClr>
                    <a:srgbClr val="F0AB00"/>
                  </a:buClr>
                  <a:defRPr/>
                </a:pPr>
                <a:r>
                  <a:rPr lang="ru-RU" sz="1200" kern="1200" dirty="0">
                    <a:latin typeface="Arial"/>
                  </a:rPr>
                  <a:t>2 – 3 часа</a:t>
                </a:r>
              </a:p>
            </p:txBody>
          </p:sp>
          <p:pic>
            <p:nvPicPr>
              <p:cNvPr id="31" name="Picture 30">
                <a:extLst>
                  <a:ext uri="{FF2B5EF4-FFF2-40B4-BE49-F238E27FC236}">
                    <a16:creationId xmlns:a16="http://schemas.microsoft.com/office/drawing/2014/main" id="{9207D06F-827E-4524-BCD1-2E282BC5E9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30013" y="1034714"/>
                <a:ext cx="900831" cy="900831"/>
              </a:xfrm>
              <a:prstGeom prst="rect">
                <a:avLst/>
              </a:prstGeom>
            </p:spPr>
          </p:pic>
        </p:grpSp>
      </p:grpSp>
      <p:grpSp>
        <p:nvGrpSpPr>
          <p:cNvPr id="48" name="Group 47">
            <a:extLst>
              <a:ext uri="{FF2B5EF4-FFF2-40B4-BE49-F238E27FC236}">
                <a16:creationId xmlns:a16="http://schemas.microsoft.com/office/drawing/2014/main" id="{553FF9A9-33C0-4FA5-8909-B85C3E7ACA6E}"/>
              </a:ext>
            </a:extLst>
          </p:cNvPr>
          <p:cNvGrpSpPr/>
          <p:nvPr/>
        </p:nvGrpSpPr>
        <p:grpSpPr>
          <a:xfrm>
            <a:off x="548369" y="3573620"/>
            <a:ext cx="3958969" cy="2266355"/>
            <a:chOff x="548511" y="3574451"/>
            <a:chExt cx="3960000" cy="2266945"/>
          </a:xfrm>
        </p:grpSpPr>
        <p:sp>
          <p:nvSpPr>
            <p:cNvPr id="35" name="TextBox 34">
              <a:extLst>
                <a:ext uri="{FF2B5EF4-FFF2-40B4-BE49-F238E27FC236}">
                  <a16:creationId xmlns:a16="http://schemas.microsoft.com/office/drawing/2014/main" id="{11845E2E-E24C-4072-8193-57DF77B83254}"/>
                </a:ext>
              </a:extLst>
            </p:cNvPr>
            <p:cNvSpPr txBox="1"/>
            <p:nvPr/>
          </p:nvSpPr>
          <p:spPr>
            <a:xfrm>
              <a:off x="748400" y="3681281"/>
              <a:ext cx="3184079" cy="215444"/>
            </a:xfrm>
            <a:prstGeom prst="rect">
              <a:avLst/>
            </a:prstGeom>
            <a:noFill/>
          </p:spPr>
          <p:txBody>
            <a:bodyPr wrap="square" lIns="0" tIns="0" rIns="0" bIns="0" rtlCol="0">
              <a:spAutoFit/>
            </a:bodyPr>
            <a:lstStyle/>
            <a:p>
              <a:pPr defTabSz="1088449" fontAlgn="base" hangingPunct="1">
                <a:spcAft>
                  <a:spcPct val="0"/>
                </a:spcAft>
                <a:buClr>
                  <a:srgbClr val="F0AB00"/>
                </a:buClr>
                <a:buSzPct val="80000"/>
                <a:defRPr/>
              </a:pPr>
              <a:r>
                <a:rPr lang="ru-RU" sz="1400" b="1" dirty="0">
                  <a:latin typeface="Arial"/>
                  <a:ea typeface="Arial Unicode MS" pitchFamily="34" charset="-128"/>
                  <a:cs typeface="Arial Unicode MS" pitchFamily="34" charset="-128"/>
                </a:rPr>
                <a:t>Основные роли: </a:t>
              </a:r>
            </a:p>
          </p:txBody>
        </p:sp>
        <p:grpSp>
          <p:nvGrpSpPr>
            <p:cNvPr id="41" name="Group 40">
              <a:extLst>
                <a:ext uri="{FF2B5EF4-FFF2-40B4-BE49-F238E27FC236}">
                  <a16:creationId xmlns:a16="http://schemas.microsoft.com/office/drawing/2014/main" id="{095070CD-8CC1-4B6B-9D2E-72DA90491C1F}"/>
                </a:ext>
              </a:extLst>
            </p:cNvPr>
            <p:cNvGrpSpPr/>
            <p:nvPr/>
          </p:nvGrpSpPr>
          <p:grpSpPr>
            <a:xfrm>
              <a:off x="880738" y="4230289"/>
              <a:ext cx="2799914" cy="1292662"/>
              <a:chOff x="1047717" y="4249137"/>
              <a:chExt cx="2799914" cy="1292662"/>
            </a:xfrm>
          </p:grpSpPr>
          <p:pic>
            <p:nvPicPr>
              <p:cNvPr id="39" name="Picture 38">
                <a:extLst>
                  <a:ext uri="{FF2B5EF4-FFF2-40B4-BE49-F238E27FC236}">
                    <a16:creationId xmlns:a16="http://schemas.microsoft.com/office/drawing/2014/main" id="{9A13D28F-4B41-46D4-A5BA-B0D8E936AE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047717" y="4387122"/>
                <a:ext cx="936000" cy="936000"/>
              </a:xfrm>
              <a:prstGeom prst="rect">
                <a:avLst/>
              </a:prstGeom>
            </p:spPr>
          </p:pic>
          <p:sp>
            <p:nvSpPr>
              <p:cNvPr id="40" name="TextBox 39">
                <a:extLst>
                  <a:ext uri="{FF2B5EF4-FFF2-40B4-BE49-F238E27FC236}">
                    <a16:creationId xmlns:a16="http://schemas.microsoft.com/office/drawing/2014/main" id="{3A951EEA-04BA-4F03-92FA-BF9FEE195468}"/>
                  </a:ext>
                </a:extLst>
              </p:cNvPr>
              <p:cNvSpPr txBox="1"/>
              <p:nvPr/>
            </p:nvSpPr>
            <p:spPr>
              <a:xfrm>
                <a:off x="1875576" y="4249137"/>
                <a:ext cx="1972055" cy="1292662"/>
              </a:xfrm>
              <a:prstGeom prst="rect">
                <a:avLst/>
              </a:prstGeom>
              <a:noFill/>
            </p:spPr>
            <p:txBody>
              <a:bodyPr wrap="square" lIns="0" tIns="0" rIns="0" bIns="0" rtlCol="0">
                <a:spAutoFit/>
              </a:bodyPr>
              <a:lstStyle/>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Научный сотрудник</a:t>
                </a:r>
              </a:p>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Спонсор</a:t>
                </a:r>
              </a:p>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Аналитики</a:t>
                </a:r>
              </a:p>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Коммуникатор</a:t>
                </a:r>
              </a:p>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Архитектор </a:t>
                </a:r>
              </a:p>
              <a:p>
                <a:pPr marL="171399" indent="-171399" defTabSz="1088449" fontAlgn="base" hangingPunct="1">
                  <a:spcAft>
                    <a:spcPct val="0"/>
                  </a:spcAft>
                  <a:buClr>
                    <a:srgbClr val="008FD3"/>
                  </a:buClr>
                  <a:buSzPct val="80000"/>
                  <a:buFont typeface="Arial" panose="020B0604020202020204" pitchFamily="34" charset="0"/>
                  <a:buChar char="•"/>
                  <a:defRPr/>
                </a:pPr>
                <a:r>
                  <a:rPr lang="ru-RU" sz="1400" dirty="0">
                    <a:ea typeface="Arial Unicode MS" pitchFamily="34" charset="-128"/>
                    <a:cs typeface="Arial Unicode MS" pitchFamily="34" charset="-128"/>
                  </a:rPr>
                  <a:t>Инженеры </a:t>
                </a:r>
              </a:p>
            </p:txBody>
          </p:sp>
        </p:grpSp>
        <p:sp>
          <p:nvSpPr>
            <p:cNvPr id="42" name="Rectangle 41">
              <a:extLst>
                <a:ext uri="{FF2B5EF4-FFF2-40B4-BE49-F238E27FC236}">
                  <a16:creationId xmlns:a16="http://schemas.microsoft.com/office/drawing/2014/main" id="{0241BFF4-2999-4E9F-A755-1C56DA4FDCE2}"/>
                </a:ext>
              </a:extLst>
            </p:cNvPr>
            <p:cNvSpPr/>
            <p:nvPr/>
          </p:nvSpPr>
          <p:spPr bwMode="gray">
            <a:xfrm>
              <a:off x="548511" y="3574451"/>
              <a:ext cx="3960000" cy="2266945"/>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grpSp>
      <p:grpSp>
        <p:nvGrpSpPr>
          <p:cNvPr id="47" name="Group 46">
            <a:extLst>
              <a:ext uri="{FF2B5EF4-FFF2-40B4-BE49-F238E27FC236}">
                <a16:creationId xmlns:a16="http://schemas.microsoft.com/office/drawing/2014/main" id="{B0E3D241-482A-4B24-BE10-CB949725365D}"/>
              </a:ext>
            </a:extLst>
          </p:cNvPr>
          <p:cNvGrpSpPr/>
          <p:nvPr/>
        </p:nvGrpSpPr>
        <p:grpSpPr>
          <a:xfrm>
            <a:off x="4787651" y="3577980"/>
            <a:ext cx="3958969" cy="2257633"/>
            <a:chOff x="4744385" y="3579362"/>
            <a:chExt cx="3960000" cy="2258221"/>
          </a:xfrm>
        </p:grpSpPr>
        <p:sp>
          <p:nvSpPr>
            <p:cNvPr id="44" name="Rectangle 43">
              <a:extLst>
                <a:ext uri="{FF2B5EF4-FFF2-40B4-BE49-F238E27FC236}">
                  <a16:creationId xmlns:a16="http://schemas.microsoft.com/office/drawing/2014/main" id="{8090F65D-7656-4FA3-9848-9376DA3A8ADB}"/>
                </a:ext>
              </a:extLst>
            </p:cNvPr>
            <p:cNvSpPr/>
            <p:nvPr/>
          </p:nvSpPr>
          <p:spPr bwMode="gray">
            <a:xfrm>
              <a:off x="4744385" y="3579362"/>
              <a:ext cx="3960000" cy="2258221"/>
            </a:xfrm>
            <a:prstGeom prst="rect">
              <a:avLst/>
            </a:prstGeom>
            <a:noFill/>
            <a:ln w="19050" algn="ctr">
              <a:solidFill>
                <a:schemeClr val="accent3"/>
              </a:solidFill>
              <a:miter lim="800000"/>
              <a:headEnd/>
              <a:tailEnd/>
            </a:ln>
          </p:spPr>
          <p:txBody>
            <a:bodyPr lIns="89977" tIns="71981" rIns="89977" bIns="71981" rtlCol="0" anchor="ctr"/>
            <a:lstStyle/>
            <a:p>
              <a:pPr algn="ctr" defTabSz="914126" fontAlgn="base" hangingPunct="1">
                <a:spcBef>
                  <a:spcPct val="50000"/>
                </a:spcBef>
                <a:spcAft>
                  <a:spcPct val="0"/>
                </a:spcAft>
                <a:buClr>
                  <a:srgbClr val="F0AB00"/>
                </a:buClr>
                <a:buSzPct val="80000"/>
                <a:defRPr/>
              </a:pPr>
              <a:endParaRPr lang="en-US" sz="1799" dirty="0" err="1">
                <a:latin typeface="Arial"/>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707B3685-79D1-470E-8542-892D2EB12533}"/>
                </a:ext>
              </a:extLst>
            </p:cNvPr>
            <p:cNvSpPr txBox="1"/>
            <p:nvPr/>
          </p:nvSpPr>
          <p:spPr>
            <a:xfrm>
              <a:off x="4877553" y="3681281"/>
              <a:ext cx="3693148" cy="2054409"/>
            </a:xfrm>
            <a:prstGeom prst="rect">
              <a:avLst/>
            </a:prstGeom>
            <a:noFill/>
          </p:spPr>
          <p:txBody>
            <a:bodyPr wrap="square" lIns="0" tIns="0" rIns="0" bIns="0" rtlCol="0">
              <a:spAutoFit/>
            </a:bodyPr>
            <a:lstStyle/>
            <a:p>
              <a:pPr marL="285664" indent="-285664" fontAlgn="base">
                <a:spcAft>
                  <a:spcPts val="300"/>
                </a:spcAft>
                <a:buClr>
                  <a:srgbClr val="F0AB00"/>
                </a:buClr>
                <a:buSzPct val="80000"/>
                <a:buFont typeface="Arial" panose="020B0604020202020204" pitchFamily="34" charset="0"/>
                <a:buChar char="•"/>
              </a:pPr>
              <a:r>
                <a:rPr lang="ru-RU" sz="1400" dirty="0">
                  <a:ea typeface="Arial Unicode MS" pitchFamily="34" charset="-128"/>
                  <a:cs typeface="Arial Unicode MS" pitchFamily="34" charset="-128"/>
                </a:rPr>
                <a:t>Характер задачи – не запуск проекта, а </a:t>
              </a:r>
              <a:r>
                <a:rPr lang="ru-RU" sz="1400" b="1" dirty="0">
                  <a:ea typeface="Arial Unicode MS" pitchFamily="34" charset="-128"/>
                  <a:cs typeface="Arial Unicode MS" pitchFamily="34" charset="-128"/>
                </a:rPr>
                <a:t>поддержка и дальнейшее развитие.</a:t>
              </a:r>
            </a:p>
            <a:p>
              <a:pPr marL="285664" indent="-285664" fontAlgn="base">
                <a:spcAft>
                  <a:spcPts val="300"/>
                </a:spcAft>
                <a:buClr>
                  <a:srgbClr val="F0AB00"/>
                </a:buClr>
                <a:buSzPct val="80000"/>
                <a:buFont typeface="Arial" panose="020B0604020202020204" pitchFamily="34" charset="0"/>
                <a:buChar char="•"/>
              </a:pPr>
              <a:r>
                <a:rPr lang="ru-RU" sz="1400" dirty="0">
                  <a:ea typeface="Arial Unicode MS" pitchFamily="34" charset="-128"/>
                  <a:cs typeface="Arial Unicode MS" pitchFamily="34" charset="-128"/>
                </a:rPr>
                <a:t>Горизонтальные кооперации.</a:t>
              </a:r>
            </a:p>
            <a:p>
              <a:pPr marL="285664" indent="-285664" fontAlgn="base">
                <a:spcAft>
                  <a:spcPts val="300"/>
                </a:spcAft>
                <a:buClr>
                  <a:srgbClr val="F0AB00"/>
                </a:buClr>
                <a:buSzPct val="80000"/>
                <a:buFont typeface="Arial" panose="020B0604020202020204" pitchFamily="34" charset="0"/>
                <a:buChar char="•"/>
              </a:pPr>
              <a:r>
                <a:rPr lang="ru-RU" sz="1400" dirty="0">
                  <a:ea typeface="Arial Unicode MS" pitchFamily="34" charset="-128"/>
                  <a:cs typeface="Arial Unicode MS" pitchFamily="34" charset="-128"/>
                </a:rPr>
                <a:t>Параллельность процессов.</a:t>
              </a:r>
            </a:p>
            <a:p>
              <a:pPr marL="285664" indent="-285664" fontAlgn="base">
                <a:spcAft>
                  <a:spcPts val="300"/>
                </a:spcAft>
                <a:buClr>
                  <a:srgbClr val="F0AB00"/>
                </a:buClr>
                <a:buSzPct val="80000"/>
                <a:buFont typeface="Arial" panose="020B0604020202020204" pitchFamily="34" charset="0"/>
                <a:buChar char="•"/>
              </a:pPr>
              <a:r>
                <a:rPr lang="ru-RU" sz="1400" b="1" dirty="0">
                  <a:ea typeface="Arial Unicode MS" pitchFamily="34" charset="-128"/>
                  <a:cs typeface="Arial Unicode MS" pitchFamily="34" charset="-128"/>
                </a:rPr>
                <a:t>Сценарная игра</a:t>
              </a:r>
              <a:r>
                <a:rPr lang="ru-RU" sz="1400" dirty="0">
                  <a:ea typeface="Arial Unicode MS" pitchFamily="34" charset="-128"/>
                  <a:cs typeface="Arial Unicode MS" pitchFamily="34" charset="-128"/>
                </a:rPr>
                <a:t>. Характер задач от эпизода к эпизоду: ввод в эксплуатацию, развитие колонии, качественные улучшения, устранение проблем и инцидентов.</a:t>
              </a:r>
            </a:p>
          </p:txBody>
        </p:sp>
      </p:grpSp>
    </p:spTree>
    <p:extLst>
      <p:ext uri="{BB962C8B-B14F-4D97-AF65-F5344CB8AC3E}">
        <p14:creationId xmlns:p14="http://schemas.microsoft.com/office/powerpoint/2010/main" val="2466825029"/>
      </p:ext>
    </p:extLst>
  </p:cSld>
  <p:clrMapOvr>
    <a:masterClrMapping/>
  </p:clrMapOvr>
</p:sld>
</file>

<file path=ppt/theme/theme1.xml><?xml version="1.0" encoding="utf-8"?>
<a:theme xmlns:a="http://schemas.openxmlformats.org/drawingml/2006/main" name="SAP 2019 16x9 black and white">
  <a:themeElements>
    <a:clrScheme name="SAP 2019 16x9 black and white">
      <a:dk1>
        <a:srgbClr val="000000"/>
      </a:dk1>
      <a:lt1>
        <a:srgbClr val="000000"/>
      </a:lt1>
      <a:dk2>
        <a:srgbClr val="A7A7A7"/>
      </a:dk2>
      <a:lt2>
        <a:srgbClr val="535353"/>
      </a:lt2>
      <a:accent1>
        <a:srgbClr val="F0AB00"/>
      </a:accent1>
      <a:accent2>
        <a:srgbClr val="666666"/>
      </a:accent2>
      <a:accent3>
        <a:srgbClr val="008FD3"/>
      </a:accent3>
      <a:accent4>
        <a:srgbClr val="4FB81C"/>
      </a:accent4>
      <a:accent5>
        <a:srgbClr val="E35500"/>
      </a:accent5>
      <a:accent6>
        <a:srgbClr val="760A85"/>
      </a:accent6>
      <a:hlink>
        <a:srgbClr val="0000FF"/>
      </a:hlink>
      <a:folHlink>
        <a:srgbClr val="FF00FF"/>
      </a:folHlink>
    </a:clrScheme>
    <a:fontScheme name="SAP 2019 16x9 black and white">
      <a:majorFont>
        <a:latin typeface="Arial"/>
        <a:ea typeface="Arial"/>
        <a:cs typeface="Arial"/>
      </a:majorFont>
      <a:minorFont>
        <a:latin typeface="Helvetica"/>
        <a:ea typeface="Helvetica"/>
        <a:cs typeface="Helvetica"/>
      </a:minorFont>
    </a:fontScheme>
    <a:fmtScheme name="SAP 2019 16x9 black and 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72000" tIns="72000" rIns="72000" bIns="72000" numCol="1" spcCol="38100" rtlCol="0" anchor="ctr">
        <a:spAutoFit/>
      </a:bodyPr>
      <a:lstStyle>
        <a:def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AP 2019 16x9 black and white">
  <a:themeElements>
    <a:clrScheme name="SAP 2019 16x9 black and white">
      <a:dk1>
        <a:srgbClr val="000000"/>
      </a:dk1>
      <a:lt1>
        <a:srgbClr val="FFFFFF"/>
      </a:lt1>
      <a:dk2>
        <a:srgbClr val="A7A7A7"/>
      </a:dk2>
      <a:lt2>
        <a:srgbClr val="535353"/>
      </a:lt2>
      <a:accent1>
        <a:srgbClr val="F0AB00"/>
      </a:accent1>
      <a:accent2>
        <a:srgbClr val="666666"/>
      </a:accent2>
      <a:accent3>
        <a:srgbClr val="008FD3"/>
      </a:accent3>
      <a:accent4>
        <a:srgbClr val="4FB81C"/>
      </a:accent4>
      <a:accent5>
        <a:srgbClr val="E35500"/>
      </a:accent5>
      <a:accent6>
        <a:srgbClr val="760A85"/>
      </a:accent6>
      <a:hlink>
        <a:srgbClr val="0000FF"/>
      </a:hlink>
      <a:folHlink>
        <a:srgbClr val="FF00FF"/>
      </a:folHlink>
    </a:clrScheme>
    <a:fontScheme name="SAP 2019 16x9 black and white">
      <a:majorFont>
        <a:latin typeface="Arial"/>
        <a:ea typeface="Arial"/>
        <a:cs typeface="Arial"/>
      </a:majorFont>
      <a:minorFont>
        <a:latin typeface="Helvetica"/>
        <a:ea typeface="Helvetica"/>
        <a:cs typeface="Helvetica"/>
      </a:minorFont>
    </a:fontScheme>
    <a:fmtScheme name="SAP 2019 16x9 black and 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72000" tIns="72000" rIns="72000" bIns="72000" numCol="1" spcCol="38100" rtlCol="0" anchor="ctr">
        <a:spAutoFit/>
      </a:bodyPr>
      <a:lstStyle>
        <a:def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108877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621</TotalTime>
  <Words>1731</Words>
  <Application>Microsoft Office PowerPoint</Application>
  <PresentationFormat>Widescreen</PresentationFormat>
  <Paragraphs>232</Paragraphs>
  <Slides>22</Slides>
  <Notes>3</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Helvetica</vt:lpstr>
      <vt:lpstr>SAP 2019 16x9 black and white</vt:lpstr>
      <vt:lpstr>Учись сам, учи клиента SAP Education / SAP Training &amp; Enablement</vt:lpstr>
      <vt:lpstr>Миссия Учебного центра SAP – обучать мир инновациям</vt:lpstr>
      <vt:lpstr>Содержание</vt:lpstr>
      <vt:lpstr>Новые направления развития</vt:lpstr>
      <vt:lpstr>Workshops</vt:lpstr>
      <vt:lpstr>PowerPoint Presentation</vt:lpstr>
      <vt:lpstr>ERP-SIM, S/4HANA-SIM</vt:lpstr>
      <vt:lpstr>Золотой костыль </vt:lpstr>
      <vt:lpstr>Автономия на Марсе</vt:lpstr>
      <vt:lpstr>SAP City</vt:lpstr>
      <vt:lpstr>PowerPoint Presentation</vt:lpstr>
      <vt:lpstr>Глобальная система бейджей SAP (аттестация и сертификация)</vt:lpstr>
      <vt:lpstr>Получите Knowledge Badges 2019 первыми</vt:lpstr>
      <vt:lpstr>Получите Knowledge Badges 2019 первыми</vt:lpstr>
      <vt:lpstr>Difference by LH Editions </vt:lpstr>
      <vt:lpstr>PowerPoint Presentation</vt:lpstr>
      <vt:lpstr>PowerPoint Presentation</vt:lpstr>
      <vt:lpstr>CALL TO ACTION 1</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Учись сам, учи клиента SAP Education / SAP Training &amp; Enablement</dc:title>
  <dc:creator>Tretyakova, Gayane</dc:creator>
  <cp:lastModifiedBy>Tretyakova, Gayane</cp:lastModifiedBy>
  <cp:revision>18</cp:revision>
  <dcterms:modified xsi:type="dcterms:W3CDTF">2019-09-06T06:15:12Z</dcterms:modified>
</cp:coreProperties>
</file>